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7" r:id="rId4"/>
    <p:sldId id="258" r:id="rId5"/>
    <p:sldId id="262" r:id="rId6"/>
    <p:sldId id="263" r:id="rId7"/>
    <p:sldId id="270" r:id="rId8"/>
    <p:sldId id="269" r:id="rId9"/>
    <p:sldId id="267" r:id="rId10"/>
    <p:sldId id="264" r:id="rId11"/>
    <p:sldId id="265" r:id="rId12"/>
    <p:sldId id="259" r:id="rId13"/>
    <p:sldId id="271" r:id="rId14"/>
    <p:sldId id="261" r:id="rId15"/>
    <p:sldId id="268" r:id="rId16"/>
    <p:sldId id="266" r:id="rId17"/>
    <p:sldId id="272" r:id="rId18"/>
    <p:sldId id="273" r:id="rId19"/>
    <p:sldId id="274" r:id="rId20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43BCB-502B-49D3-A086-F8BF9A4BEE41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439B7-1954-47CB-91BD-AA2D3A8E11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532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39B7-1954-47CB-91BD-AA2D3A8E117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93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4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6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62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47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92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09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660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64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59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00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15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FC69-FAA2-446F-909E-279B637FAAB9}" type="datetimeFigureOut">
              <a:rPr kumimoji="1" lang="ja-JP" altLang="en-US" smtClean="0"/>
              <a:t>2018/1/4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7D8C5-5876-4493-B065-6759431F55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49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6090" y="2130425"/>
            <a:ext cx="8982490" cy="1470025"/>
          </a:xfrm>
        </p:spPr>
        <p:txBody>
          <a:bodyPr>
            <a:noAutofit/>
          </a:bodyPr>
          <a:lstStyle/>
          <a:p>
            <a:r>
              <a:rPr kumimoji="1" lang="ja-JP" altLang="en-US" sz="5400" dirty="0" smtClean="0"/>
              <a:t>避難所におけるペットスペース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 smtClean="0">
                <a:solidFill>
                  <a:schemeClr val="tx1"/>
                </a:solidFill>
              </a:rPr>
              <a:t>小・中学校</a:t>
            </a:r>
            <a:endParaRPr kumimoji="1" lang="ja-JP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9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" y="767626"/>
            <a:ext cx="8450055" cy="61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大池小学校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761911" y="4329101"/>
            <a:ext cx="759642" cy="44530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１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250815" y="5139190"/>
            <a:ext cx="2026205" cy="1065968"/>
          </a:xfrm>
          <a:prstGeom prst="wedgeRectCallout">
            <a:avLst>
              <a:gd name="adj1" fmla="val 41894"/>
              <a:gd name="adj2" fmla="val -8046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2155361" y="2966674"/>
            <a:ext cx="1994533" cy="1182406"/>
          </a:xfrm>
          <a:prstGeom prst="wedgeRectCallout">
            <a:avLst>
              <a:gd name="adj1" fmla="val -17153"/>
              <a:gd name="adj2" fmla="val 6958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321750" y="4363293"/>
            <a:ext cx="759656" cy="44530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40" y="5152911"/>
            <a:ext cx="2022179" cy="106596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62" y="2980529"/>
            <a:ext cx="1994533" cy="112192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77045" y="5344421"/>
            <a:ext cx="329584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lang="ja-JP" altLang="en-US" sz="1400" dirty="0" smtClean="0"/>
              <a:t>屋根が無いため、シート、サッカーゴール等を使用して屋根の作成及び大型犬を繋いでおく場所（物）に工夫が必要です。（遊具等に繋ぐことは可能）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48977" y="6199656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第１スペース（屋根無）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55362" y="2625143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97599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1" y="691968"/>
            <a:ext cx="7550382" cy="61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宇佐美小学校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996825" y="5384650"/>
            <a:ext cx="855095" cy="56463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１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1534441" y="3571936"/>
            <a:ext cx="2028043" cy="1191294"/>
          </a:xfrm>
          <a:prstGeom prst="wedgeRectCallout">
            <a:avLst>
              <a:gd name="adj1" fmla="val 41359"/>
              <a:gd name="adj2" fmla="val 1021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4166955" y="4104919"/>
            <a:ext cx="1852088" cy="1044081"/>
          </a:xfrm>
          <a:prstGeom prst="wedgeRectCallout">
            <a:avLst>
              <a:gd name="adj1" fmla="val 19502"/>
              <a:gd name="adj2" fmla="val 10432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752020" y="5724255"/>
            <a:ext cx="1543759" cy="29950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第２スペース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41" y="3558244"/>
            <a:ext cx="2033135" cy="120498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85" y="4069595"/>
            <a:ext cx="1957790" cy="110125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59" y="4069595"/>
            <a:ext cx="1736685" cy="110125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1630" y="1686288"/>
            <a:ext cx="4048802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第２スペースは屋根が無いため、シート、サッカーゴール等を使用して屋根の作成及び大型犬を繋いでおく場所（物）に工夫が必要です</a:t>
            </a:r>
            <a:r>
              <a:rPr lang="ja-JP" altLang="en-US" dirty="0" smtClean="0"/>
              <a:t>。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34441" y="3264159"/>
            <a:ext cx="2028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66955" y="3792920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7993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7" y="765975"/>
            <a:ext cx="6741856" cy="609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八幡野小学校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 rot="20780827">
            <a:off x="1556109" y="5339127"/>
            <a:ext cx="216425" cy="33683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672272" y="5859270"/>
            <a:ext cx="829497" cy="69514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231740" y="3839820"/>
            <a:ext cx="879987" cy="1487107"/>
          </a:xfrm>
          <a:prstGeom prst="wedgeRectCallout">
            <a:avLst>
              <a:gd name="adj1" fmla="val -103014"/>
              <a:gd name="adj2" fmla="val 600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3622180" y="5667831"/>
            <a:ext cx="1994533" cy="1190169"/>
          </a:xfrm>
          <a:prstGeom prst="wedgeRectCallout">
            <a:avLst>
              <a:gd name="adj1" fmla="val -115895"/>
              <a:gd name="adj2" fmla="val 708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5" name="Picture 3" descr="\\yawatano\生活防災課$\個別\das06048\デスクトップ\避難所ペット\ペットスペース写真\八幡野小１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88" y="3825965"/>
            <a:ext cx="930357" cy="181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161045" y="3813154"/>
            <a:ext cx="400110" cy="1831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pic>
        <p:nvPicPr>
          <p:cNvPr id="3076" name="Picture 4" descr="\\yawatano\生活防災課$\個別\das06048\デスクトップ\避難所ペット\ペットスペース写真\八幡野小２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34" y="5667831"/>
            <a:ext cx="2000223" cy="11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5931" y="766732"/>
            <a:ext cx="4611074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第１スペースは物を移動して場所を確保する必要があります。また、大型犬を繋ぐ場所（物）を工夫する必要があります。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第２スペースは屋根が無いため、シート、サッカーゴール等を使用して屋根の作成及び大型犬を繋いでおく場所（物）に工夫が必要です。（金網、遊具に繋げることは可能）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22181" y="5360054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6912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0" y="1124097"/>
            <a:ext cx="9118463" cy="50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富戸小学校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726795" y="4284095"/>
            <a:ext cx="810090" cy="40504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１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3536885" y="3005934"/>
            <a:ext cx="2028043" cy="1278161"/>
          </a:xfrm>
          <a:prstGeom prst="wedgeRectCallout">
            <a:avLst>
              <a:gd name="adj1" fmla="val -48227"/>
              <a:gd name="adj2" fmla="val 720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6125540" y="2985510"/>
            <a:ext cx="1994533" cy="1163570"/>
          </a:xfrm>
          <a:prstGeom prst="wedgeRectCallout">
            <a:avLst>
              <a:gd name="adj1" fmla="val -35319"/>
              <a:gd name="adj2" fmla="val 929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553571" y="4682391"/>
            <a:ext cx="1670279" cy="86847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\\yawatano\生活防災課$\個別\das06048\デスクトップ\DSC_0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5" y="3023657"/>
            <a:ext cx="2016686" cy="12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yawatano\生活防災課$\個別\das06048\デスクトップ\DSC_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39" y="2995946"/>
            <a:ext cx="1994533" cy="11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174122" y="5096338"/>
            <a:ext cx="4095455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第２スペースは屋根が無いため、シート、サッカーゴール等を使用して屋根の作成及び大型犬を繋いでおく場所（物）に工夫が必要です。（遊具に繋げることは可能）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36885" y="2677733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25541" y="2660460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614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55" y="771485"/>
            <a:ext cx="7056915" cy="60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池小学校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 rot="841560">
            <a:off x="5644804" y="2731188"/>
            <a:ext cx="736056" cy="54333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第１スペース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6437746" y="1583693"/>
            <a:ext cx="2028043" cy="1065968"/>
          </a:xfrm>
          <a:prstGeom prst="wedgeRectCallout">
            <a:avLst>
              <a:gd name="adj1" fmla="val -50782"/>
              <a:gd name="adj2" fmla="val 7810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3401869" y="4239090"/>
            <a:ext cx="1990439" cy="1044081"/>
          </a:xfrm>
          <a:prstGeom prst="wedgeRectCallout">
            <a:avLst>
              <a:gd name="adj1" fmla="val 71117"/>
              <a:gd name="adj2" fmla="val 525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4" descr="\\yawatano\生活防災課$\個別\das06048\デスクトップ\池小１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85" y="1588928"/>
            <a:ext cx="1998013" cy="106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 rot="20710310">
            <a:off x="5518165" y="5262276"/>
            <a:ext cx="779823" cy="86847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1029" name="Picture 5" descr="\\yawatano\生活防災課$\個別\das06048\デスクトップ\池小２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86" y="4243279"/>
            <a:ext cx="1947893" cy="10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881589" y="5364794"/>
            <a:ext cx="436548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　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第２スペースは屋根が無いため、シート、サッカーゴール等を使用して屋根の作成及び大型犬を繋いでおく場所（物）に工夫が必要です。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37746" y="1274523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97776" y="3913701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11725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0" y="695455"/>
            <a:ext cx="7920880" cy="61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南小学校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 rot="996763">
            <a:off x="3832291" y="1718241"/>
            <a:ext cx="673476" cy="59066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第１スペース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4800499" y="1815896"/>
            <a:ext cx="2036351" cy="1065968"/>
          </a:xfrm>
          <a:prstGeom prst="wedgeRectCallout">
            <a:avLst>
              <a:gd name="adj1" fmla="val -64190"/>
              <a:gd name="adj2" fmla="val -3367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4095331" y="3455442"/>
            <a:ext cx="1994533" cy="1127786"/>
          </a:xfrm>
          <a:prstGeom prst="wedgeRectCallout">
            <a:avLst>
              <a:gd name="adj1" fmla="val -87470"/>
              <a:gd name="adj2" fmla="val -69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954492">
            <a:off x="2823133" y="2019500"/>
            <a:ext cx="779684" cy="136849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01" y="1815896"/>
            <a:ext cx="2023749" cy="107030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30" y="3455442"/>
            <a:ext cx="2004953" cy="112778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311837" y="4586001"/>
            <a:ext cx="342038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第２スペースは屋根が無いため、シート、サッカーゴール等を使用して屋根の作成及び大型犬を繋いでおく場所（物）に工夫が必要です。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8807" y="1485786"/>
            <a:ext cx="2028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95332" y="3129588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2790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7" y="699344"/>
            <a:ext cx="6127628" cy="61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旭小学校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642230" y="4156856"/>
            <a:ext cx="695085" cy="80231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第１スペース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6391856" y="1988840"/>
            <a:ext cx="2013672" cy="1065968"/>
          </a:xfrm>
          <a:prstGeom prst="wedgeRectCallout">
            <a:avLst>
              <a:gd name="adj1" fmla="val -20224"/>
              <a:gd name="adj2" fmla="val 16128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4204630" y="4297637"/>
            <a:ext cx="1994533" cy="1044081"/>
          </a:xfrm>
          <a:prstGeom prst="wedgeRectCallout">
            <a:avLst>
              <a:gd name="adj1" fmla="val -47075"/>
              <a:gd name="adj2" fmla="val 738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2080605">
            <a:off x="3557571" y="5531278"/>
            <a:ext cx="1128900" cy="31727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第２スペース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4" y="1983083"/>
            <a:ext cx="2028043" cy="10717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1" y="4293415"/>
            <a:ext cx="1994532" cy="105552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029034" y="5439471"/>
            <a:ext cx="359341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lang="ja-JP" altLang="en-US" sz="1400" dirty="0" smtClean="0"/>
              <a:t>屋根が無いため、シート、サッカーゴール等を使用して屋根の作成及び大型犬を繋いでおく場所（物）に工夫が必要です。（遊具に繋げることは可能）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77485" y="1675306"/>
            <a:ext cx="2028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第１スペース（屋根無）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04631" y="3985638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35926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3999" cy="1470025"/>
          </a:xfrm>
        </p:spPr>
        <p:txBody>
          <a:bodyPr>
            <a:noAutofit/>
          </a:bodyPr>
          <a:lstStyle/>
          <a:p>
            <a:r>
              <a:rPr kumimoji="1" lang="ja-JP" altLang="en-US" sz="5400" dirty="0" smtClean="0"/>
              <a:t>避難所におけるペットスペース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 smtClean="0">
                <a:solidFill>
                  <a:schemeClr val="tx1"/>
                </a:solidFill>
              </a:rPr>
              <a:t>高等学校</a:t>
            </a:r>
            <a:endParaRPr kumimoji="1" lang="ja-JP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9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0050" y="1092179"/>
            <a:ext cx="8262410" cy="58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伊東商業高校</a:t>
            </a:r>
            <a:endParaRPr kumimoji="1" lang="ja-JP" altLang="en-US" dirty="0"/>
          </a:p>
        </p:txBody>
      </p:sp>
      <p:pic>
        <p:nvPicPr>
          <p:cNvPr id="2" name="Picture 2" descr="\\yawatano\生活防災課$\個別\das06048\デスクトップ\避難所ペット\伊東商業１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09" y="5246747"/>
            <a:ext cx="2028043" cy="10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7002270" y="3829589"/>
            <a:ext cx="847093" cy="68297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108285" y="4521588"/>
            <a:ext cx="704075" cy="34757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第１スペース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3500681" y="4691352"/>
            <a:ext cx="1994533" cy="1085316"/>
          </a:xfrm>
          <a:prstGeom prst="wedgeRectCallout">
            <a:avLst>
              <a:gd name="adj1" fmla="val 126123"/>
              <a:gd name="adj2" fmla="val -1017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吹き出し 7"/>
          <p:cNvSpPr/>
          <p:nvPr/>
        </p:nvSpPr>
        <p:spPr>
          <a:xfrm>
            <a:off x="5534899" y="5238492"/>
            <a:ext cx="2055253" cy="1065968"/>
          </a:xfrm>
          <a:prstGeom prst="wedgeRectCallout">
            <a:avLst>
              <a:gd name="adj1" fmla="val 36672"/>
              <a:gd name="adj2" fmla="val -835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81" y="4715428"/>
            <a:ext cx="1994533" cy="106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05239" y="1494105"/>
            <a:ext cx="3401676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第１スペースは倉庫内のスペースを確保する必要があります。また、</a:t>
            </a:r>
            <a:r>
              <a:rPr lang="ja-JP" altLang="en-US" sz="1400" dirty="0" smtClean="0"/>
              <a:t>大型</a:t>
            </a:r>
            <a:r>
              <a:rPr lang="ja-JP" altLang="en-US" sz="1400" dirty="0"/>
              <a:t>犬を繋ぐ</a:t>
            </a:r>
            <a:r>
              <a:rPr lang="ja-JP" altLang="en-US" sz="1400" dirty="0" smtClean="0"/>
              <a:t>場所（物）の工夫が必要です。</a:t>
            </a:r>
            <a:endParaRPr kumimoji="1" lang="en-US" altLang="ja-JP" sz="1400" dirty="0" smtClean="0"/>
          </a:p>
          <a:p>
            <a:r>
              <a:rPr lang="ja-JP" altLang="en-US" sz="1400"/>
              <a:t>　</a:t>
            </a:r>
            <a:r>
              <a:rPr lang="ja-JP" altLang="en-US" sz="1400" smtClean="0"/>
              <a:t>第２スペースは</a:t>
            </a:r>
            <a:r>
              <a:rPr lang="ja-JP" altLang="en-US" sz="1400" dirty="0" smtClean="0"/>
              <a:t>屋根が無いため、シート、サッカーゴール等を使用して屋根の作成及び大型犬を繋いでおく場所（物）に工夫が必要です。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51720" y="1133745"/>
            <a:ext cx="603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伊東商業高校での避難は１週間以内（最大２週間）</a:t>
            </a:r>
            <a:endParaRPr kumimoji="1"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62109" y="6304460"/>
            <a:ext cx="2028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00681" y="4366770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96191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yawatano\生活防災課$\個別\das06048\デスクトップ\DSC_0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" y="1142746"/>
            <a:ext cx="9114130" cy="51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伊東高校城ケ崎分校</a:t>
            </a:r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9200" y="3931314"/>
            <a:ext cx="2034658" cy="1065968"/>
          </a:xfrm>
          <a:prstGeom prst="wedgeRectCallout">
            <a:avLst>
              <a:gd name="adj1" fmla="val 62845"/>
              <a:gd name="adj2" fmla="val 763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46675" y="1133745"/>
            <a:ext cx="603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伊東高校城ケ崎分校での避難は１週間以内（最大２週間）</a:t>
            </a:r>
            <a:endParaRPr kumimoji="1" lang="ja-JP" altLang="en-US" b="1" dirty="0"/>
          </a:p>
        </p:txBody>
      </p:sp>
      <p:sp>
        <p:nvSpPr>
          <p:cNvPr id="13" name="二等辺三角形 12"/>
          <p:cNvSpPr/>
          <p:nvPr/>
        </p:nvSpPr>
        <p:spPr>
          <a:xfrm rot="5053141">
            <a:off x="2431324" y="4412907"/>
            <a:ext cx="617816" cy="2116350"/>
          </a:xfrm>
          <a:prstGeom prst="triangle">
            <a:avLst>
              <a:gd name="adj" fmla="val 61558"/>
            </a:avLst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9527" y="5340277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/>
              <a:t>ペットスペース</a:t>
            </a:r>
            <a:endParaRPr kumimoji="1" lang="ja-JP" altLang="en-US" sz="11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6323" y="5859270"/>
            <a:ext cx="33244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lang="ja-JP" altLang="en-US" sz="1400" dirty="0" smtClean="0"/>
              <a:t>屋根が無いため、シート、立木等を使用した屋根の作成に工夫が必要です。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815" y="3623537"/>
            <a:ext cx="2028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ペットスペース（屋根無）</a:t>
            </a:r>
            <a:endParaRPr kumimoji="1" lang="ja-JP" altLang="en-US" sz="1400" dirty="0"/>
          </a:p>
        </p:txBody>
      </p:sp>
      <p:pic>
        <p:nvPicPr>
          <p:cNvPr id="15" name="Picture 3" descr="\\yawatano\生活防災課$\個別\das06048\デスクトップ\DSC_0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" y="3931315"/>
            <a:ext cx="2020893" cy="11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89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48" y="796134"/>
            <a:ext cx="6882231" cy="634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南中学校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736684" y="1943835"/>
            <a:ext cx="362707" cy="40504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017385" y="4937109"/>
            <a:ext cx="889430" cy="34757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571183" y="548680"/>
            <a:ext cx="2007352" cy="1131268"/>
          </a:xfrm>
          <a:prstGeom prst="wedgeRectCallout">
            <a:avLst>
              <a:gd name="adj1" fmla="val 19573"/>
              <a:gd name="adj2" fmla="val 741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67576" y="4609342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  <p:sp>
        <p:nvSpPr>
          <p:cNvPr id="11" name="四角形吹き出し 10"/>
          <p:cNvSpPr/>
          <p:nvPr/>
        </p:nvSpPr>
        <p:spPr>
          <a:xfrm>
            <a:off x="3586297" y="4937109"/>
            <a:ext cx="1975811" cy="1173031"/>
          </a:xfrm>
          <a:prstGeom prst="wedgeRectCallout">
            <a:avLst>
              <a:gd name="adj1" fmla="val -85974"/>
              <a:gd name="adj2" fmla="val -3234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 descr="\\yawatano\生活防災課$\個別\das06048\デスクトップ\避難所ペット\ペットスペース写真\南中１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3" y="548680"/>
            <a:ext cx="2011143" cy="11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yawatano\生活防災課$\個別\das06048\デスクトップ\避難所ペット\ペットスペース写真\南中２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76" y="4944830"/>
            <a:ext cx="1994532" cy="11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12059" y="956673"/>
            <a:ext cx="403194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第１スペースは倉庫内のスペースを確保する必要があります。また、</a:t>
            </a:r>
            <a:r>
              <a:rPr lang="ja-JP" altLang="en-US" sz="1400" dirty="0" smtClean="0"/>
              <a:t>大型</a:t>
            </a:r>
            <a:r>
              <a:rPr lang="ja-JP" altLang="en-US" sz="1400" dirty="0"/>
              <a:t>犬を繋ぐ</a:t>
            </a:r>
            <a:r>
              <a:rPr lang="ja-JP" altLang="en-US" sz="1400" dirty="0" smtClean="0"/>
              <a:t>場所（物）の工夫が必要です。</a:t>
            </a:r>
            <a:endParaRPr kumimoji="1" lang="en-US" altLang="ja-JP" sz="1400" dirty="0" smtClean="0"/>
          </a:p>
          <a:p>
            <a:r>
              <a:rPr lang="ja-JP" altLang="en-US" sz="1400" dirty="0"/>
              <a:t>　</a:t>
            </a:r>
            <a:r>
              <a:rPr lang="ja-JP" altLang="en-US" sz="1400" dirty="0" smtClean="0"/>
              <a:t>第２スペースは屋根が無いため、シート等を使用して屋根の作成及び大型犬を繋いでおく場所（物）に工夫が必要です。（サッカーゴール等の使用）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0492" y="240903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9220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北中学校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818711"/>
            <a:ext cx="8028568" cy="60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446875" y="1673805"/>
            <a:ext cx="315035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141730" y="1518721"/>
            <a:ext cx="585065" cy="69514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エリア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441501" y="2380030"/>
            <a:ext cx="2028043" cy="1125125"/>
          </a:xfrm>
          <a:prstGeom prst="wedgeRectCallout">
            <a:avLst>
              <a:gd name="adj1" fmla="val 18005"/>
              <a:gd name="adj2" fmla="val -7910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\\yawatano\生活防災課$\個別\das06048\デスクトップ\避難所ペット\ペットスペース写真\北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62" y="2393885"/>
            <a:ext cx="2035282" cy="108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441502" y="3524136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030" y="3879050"/>
            <a:ext cx="394291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　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/>
              <a:t>　</a:t>
            </a:r>
            <a:r>
              <a:rPr lang="ja-JP" altLang="en-US" sz="1400" dirty="0" smtClean="0"/>
              <a:t>第２スペースは屋根が無いため、シート等を使用して屋根の作成及び大型犬を繋いでおく場所（物）に工夫が必要です。</a:t>
            </a:r>
            <a:r>
              <a:rPr lang="ja-JP" altLang="en-US" sz="1400" dirty="0"/>
              <a:t>（サッカーゴール等の使用</a:t>
            </a:r>
            <a:r>
              <a:rPr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9585" y="3477311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  <p:sp>
        <p:nvSpPr>
          <p:cNvPr id="11" name="四角形吹き出し 10"/>
          <p:cNvSpPr/>
          <p:nvPr/>
        </p:nvSpPr>
        <p:spPr>
          <a:xfrm>
            <a:off x="289642" y="2352186"/>
            <a:ext cx="1984476" cy="1125125"/>
          </a:xfrm>
          <a:prstGeom prst="wedgeRectCallout">
            <a:avLst>
              <a:gd name="adj1" fmla="val 41194"/>
              <a:gd name="adj2" fmla="val -877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\\yawatano\生活防災課$\個別\das06048\デスクトップ\DSC_0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7" y="2371257"/>
            <a:ext cx="1969641" cy="11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0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02" y="684801"/>
            <a:ext cx="6030670" cy="616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宇佐美中学校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 rot="812677">
            <a:off x="2223709" y="5336110"/>
            <a:ext cx="619842" cy="6306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1"/>
                </a:solidFill>
              </a:rPr>
              <a:t>第１スペース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rot="970576">
            <a:off x="2879144" y="5422708"/>
            <a:ext cx="640953" cy="69514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第２スペース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06514" y="3955205"/>
            <a:ext cx="2028043" cy="1125125"/>
          </a:xfrm>
          <a:prstGeom prst="wedgeRectCallout">
            <a:avLst>
              <a:gd name="adj1" fmla="val 48771"/>
              <a:gd name="adj2" fmla="val 982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96925" y="5577821"/>
            <a:ext cx="4323743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/>
              <a:t>　</a:t>
            </a:r>
            <a:r>
              <a:rPr lang="ja-JP" altLang="en-US" sz="1400" dirty="0" smtClean="0"/>
              <a:t>第２スペースは屋根が無いため、シート、サッカーゴール等を使用して屋根の作成及び大型犬を繋いでおく場所（物）に工夫が必要です。（金網に繋げることは可能）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6515" y="3633573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04240" y="3920941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  <p:sp>
        <p:nvSpPr>
          <p:cNvPr id="12" name="四角形吹き出し 11"/>
          <p:cNvSpPr/>
          <p:nvPr/>
        </p:nvSpPr>
        <p:spPr>
          <a:xfrm>
            <a:off x="3604241" y="4228720"/>
            <a:ext cx="1994533" cy="1125126"/>
          </a:xfrm>
          <a:prstGeom prst="wedgeRectCallout">
            <a:avLst>
              <a:gd name="adj1" fmla="val -67326"/>
              <a:gd name="adj2" fmla="val 575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Picture 2" descr="\\yawatano\生活防災課$\個別\das06048\デスクトップ\DSC_0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3941350"/>
            <a:ext cx="2028043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yawatano\生活防災課$\個別\das06048\デスクトップ\DSC_02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41" y="4228720"/>
            <a:ext cx="1994533" cy="11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6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5" y="667758"/>
            <a:ext cx="8124579" cy="613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対島中学校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376645" y="5177331"/>
            <a:ext cx="730671" cy="93554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1"/>
                </a:solidFill>
              </a:rPr>
              <a:t>第　１</a:t>
            </a:r>
            <a:endParaRPr kumimoji="1" lang="en-US" altLang="ja-JP" sz="11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1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120689" y="3202072"/>
            <a:ext cx="1986627" cy="1073062"/>
          </a:xfrm>
          <a:prstGeom prst="wedgeRectCallout">
            <a:avLst>
              <a:gd name="adj1" fmla="val 31637"/>
              <a:gd name="adj2" fmla="val 11059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2314866" y="3654025"/>
            <a:ext cx="1994533" cy="1215135"/>
          </a:xfrm>
          <a:prstGeom prst="wedgeRectCallout">
            <a:avLst>
              <a:gd name="adj1" fmla="val -25435"/>
              <a:gd name="adj2" fmla="val 970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241077">
            <a:off x="2109813" y="5428049"/>
            <a:ext cx="1380154" cy="86847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9" y="3196987"/>
            <a:ext cx="1980457" cy="1114008"/>
          </a:xfrm>
          <a:prstGeom prst="rect">
            <a:avLst/>
          </a:prstGeom>
        </p:spPr>
      </p:pic>
      <p:pic>
        <p:nvPicPr>
          <p:cNvPr id="2051" name="Picture 3" descr="\\yawatano\生活防災課$\個別\das06048\デスクトップ\対島中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20" y="3681735"/>
            <a:ext cx="1994533" cy="11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761910" y="5177331"/>
            <a:ext cx="432048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　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/>
              <a:t>　</a:t>
            </a:r>
            <a:r>
              <a:rPr lang="ja-JP" altLang="en-US" sz="1400" dirty="0" smtClean="0"/>
              <a:t>第２スペースは屋根が無いため、シート、サッカーゴール等を使用して屋根の作成及び大型犬を繋いでおく場所（物）に工夫が必要です。（金網に繋げることは可能）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300" y="2894295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14867" y="3346248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1504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5" y="957669"/>
            <a:ext cx="9193977" cy="55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門野中学校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162757" y="2483895"/>
            <a:ext cx="824178" cy="58506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１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563738" y="2535976"/>
            <a:ext cx="2026900" cy="1210030"/>
          </a:xfrm>
          <a:prstGeom prst="wedgeRectCallout">
            <a:avLst>
              <a:gd name="adj1" fmla="val 77796"/>
              <a:gd name="adj2" fmla="val -245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5896706" y="2004261"/>
            <a:ext cx="1994533" cy="1107106"/>
          </a:xfrm>
          <a:prstGeom prst="wedgeRectCallout">
            <a:avLst>
              <a:gd name="adj1" fmla="val -106171"/>
              <a:gd name="adj2" fmla="val 16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986934" y="2200488"/>
            <a:ext cx="855095" cy="86847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0" y="2557814"/>
            <a:ext cx="2028828" cy="11412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12" y="1988316"/>
            <a:ext cx="1997665" cy="11236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1499" y="728700"/>
            <a:ext cx="4511223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第２スペースは屋根が無いため、シート、サッカーゴール等を使用して屋根の作成及び大型犬を繋いでおく場所（物）に工夫が必要です。（金網に繋げることは可能）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3737" y="2228199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77145" y="1680540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6521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84" y="739473"/>
            <a:ext cx="5869441" cy="61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東小学校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 rot="939631">
            <a:off x="6388244" y="3511432"/>
            <a:ext cx="814213" cy="62944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ペット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4420244" y="4239090"/>
            <a:ext cx="1996961" cy="1170129"/>
          </a:xfrm>
          <a:prstGeom prst="wedgeRectCallout">
            <a:avLst>
              <a:gd name="adj1" fmla="val 69736"/>
              <a:gd name="adj2" fmla="val -5706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\\yawatano\生活防災課$\個別\das06048\デスクトップ\DSC_023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62" y="4234268"/>
            <a:ext cx="2028043" cy="11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505690" y="863715"/>
            <a:ext cx="332446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lang="ja-JP" altLang="en-US" sz="1400" dirty="0" smtClean="0"/>
              <a:t>屋根が無いため、シート、サッカーゴール等を使用して屋根の作成及び大型犬を繋いでおく場所（物）に工夫が必要です。（遊具に繋げることは可能）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89162" y="3931314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ペットスペース（屋根無）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614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1497" y="-931511"/>
            <a:ext cx="5821907" cy="90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西小学校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562110" y="3834045"/>
            <a:ext cx="824178" cy="40504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228301" y="2185945"/>
            <a:ext cx="2028043" cy="1065968"/>
          </a:xfrm>
          <a:prstGeom prst="wedgeRectCallout">
            <a:avLst>
              <a:gd name="adj1" fmla="val 120292"/>
              <a:gd name="adj2" fmla="val 10799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\\yawatano\生活防災課$\個別\das06048\デスクトップ\DSC_0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99" y="2188317"/>
            <a:ext cx="2009945" cy="106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491880" y="683695"/>
            <a:ext cx="396044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lang="ja-JP" altLang="en-US" sz="1400" dirty="0" smtClean="0"/>
              <a:t>屋根が無いため、シート、サッカーゴール等を使用して屋根の作成及び大型犬を繋いでおく場所（物）に工夫が必要です。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28301" y="1878168"/>
            <a:ext cx="20280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ペットスペース（屋根無）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614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9" y="716377"/>
            <a:ext cx="8055895" cy="614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2738" y="0"/>
            <a:ext cx="8229600" cy="863715"/>
          </a:xfrm>
        </p:spPr>
        <p:txBody>
          <a:bodyPr/>
          <a:lstStyle/>
          <a:p>
            <a:r>
              <a:rPr kumimoji="1" lang="ja-JP" altLang="en-US" dirty="0" smtClean="0"/>
              <a:t>川奈小学校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102171" y="2933944"/>
            <a:ext cx="798684" cy="45565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１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3356865" y="3092419"/>
            <a:ext cx="1989816" cy="1065968"/>
          </a:xfrm>
          <a:prstGeom prst="wedgeRectCallout">
            <a:avLst>
              <a:gd name="adj1" fmla="val 84973"/>
              <a:gd name="adj2" fmla="val -3497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6102170" y="4014065"/>
            <a:ext cx="1994534" cy="1161479"/>
          </a:xfrm>
          <a:prstGeom prst="wedgeRectCallout">
            <a:avLst>
              <a:gd name="adj1" fmla="val 11968"/>
              <a:gd name="adj2" fmla="val -10030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900854" y="2933945"/>
            <a:ext cx="866501" cy="45332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第　２</a:t>
            </a:r>
            <a:endParaRPr kumimoji="1" lang="en-US" altLang="ja-JP" sz="12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スペース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65" y="3121865"/>
            <a:ext cx="1989816" cy="108215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15" y="4014065"/>
            <a:ext cx="2057346" cy="115725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051720" y="4309548"/>
            <a:ext cx="381110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　第１スペースは大型犬を繋ぐ場所（物）を工夫する必要があります。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　第２スペースは桟を利用して、シート等を使用した屋根の作成及び大型犬を繋いでおく場所（物）に工夫が必要です。（金網に繋げることは可能）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18638" y="2790018"/>
            <a:ext cx="2028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第１スペース（屋根有）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02171" y="5171322"/>
            <a:ext cx="1994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第２スペース（屋根無）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3592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296</Words>
  <Application>Microsoft Office PowerPoint</Application>
  <PresentationFormat>画面に合わせる (4:3)</PresentationFormat>
  <Paragraphs>129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3" baseType="lpstr">
      <vt:lpstr>ＭＳ Ｐゴシック</vt:lpstr>
      <vt:lpstr>Arial</vt:lpstr>
      <vt:lpstr>Calibri</vt:lpstr>
      <vt:lpstr>Office ​​テーマ</vt:lpstr>
      <vt:lpstr>避難所におけるペットスペース</vt:lpstr>
      <vt:lpstr>南中学校</vt:lpstr>
      <vt:lpstr>北中学校</vt:lpstr>
      <vt:lpstr>宇佐美中学校</vt:lpstr>
      <vt:lpstr>対島中学校</vt:lpstr>
      <vt:lpstr>門野中学校</vt:lpstr>
      <vt:lpstr>東小学校</vt:lpstr>
      <vt:lpstr>西小学校</vt:lpstr>
      <vt:lpstr>川奈小学校</vt:lpstr>
      <vt:lpstr>大池小学校</vt:lpstr>
      <vt:lpstr>宇佐美小学校</vt:lpstr>
      <vt:lpstr>八幡野小学校</vt:lpstr>
      <vt:lpstr>富戸小学校</vt:lpstr>
      <vt:lpstr>池小学校</vt:lpstr>
      <vt:lpstr>南小学校</vt:lpstr>
      <vt:lpstr>旭小学校</vt:lpstr>
      <vt:lpstr>避難所におけるペットスペース</vt:lpstr>
      <vt:lpstr>伊東商業高校</vt:lpstr>
      <vt:lpstr>伊東高校城ケ崎分校</vt:lpstr>
    </vt:vector>
  </TitlesOfParts>
  <Company>伊東市役所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避難所におけるペットエリア</dc:title>
  <dc:creator>FJ-USER</dc:creator>
  <cp:lastModifiedBy>DAS06048</cp:lastModifiedBy>
  <cp:revision>51</cp:revision>
  <cp:lastPrinted>2017-11-13T00:49:45Z</cp:lastPrinted>
  <dcterms:created xsi:type="dcterms:W3CDTF">2017-09-20T06:34:16Z</dcterms:created>
  <dcterms:modified xsi:type="dcterms:W3CDTF">2018-01-04T02:22:28Z</dcterms:modified>
</cp:coreProperties>
</file>