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</p:sldIdLst>
  <p:sldSz cx="9144000" cy="6858000" type="screen4x3"/>
  <p:notesSz cx="6735763" cy="9866313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870" autoAdjust="0"/>
    <p:restoredTop sz="95147" autoAdjust="0"/>
  </p:normalViewPr>
  <p:slideViewPr>
    <p:cSldViewPr snapToGrid="0">
      <p:cViewPr>
        <p:scale>
          <a:sx n="75" d="100"/>
          <a:sy n="75" d="100"/>
        </p:scale>
        <p:origin x="-1242" y="-1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725999-EBED-4FE6-8A74-792C11A172DA}" type="datetimeFigureOut">
              <a:rPr lang="ja-JP" altLang="en-US"/>
              <a:pPr>
                <a:defRPr/>
              </a:pPr>
              <a:t>2012/11/14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529E54-6065-4014-ABA7-FD628CB01AD2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BA3B41-FF92-422C-A992-C8F4FDC3A59C}" type="datetimeFigureOut">
              <a:rPr lang="ja-JP" altLang="en-US"/>
              <a:pPr>
                <a:defRPr/>
              </a:pPr>
              <a:t>2012/11/14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A7C3A5-3FAA-4519-AB84-2C068A81F662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C4E1EA-4921-42DC-B2FB-2E86C90F8AFF}" type="datetimeFigureOut">
              <a:rPr lang="ja-JP" altLang="en-US"/>
              <a:pPr>
                <a:defRPr/>
              </a:pPr>
              <a:t>2012/11/14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DD3046-15E3-4B12-B3B0-700D71D10020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E0AE90-2D12-4C2C-B151-0D868495B156}" type="datetimeFigureOut">
              <a:rPr lang="ja-JP" altLang="en-US"/>
              <a:pPr>
                <a:defRPr/>
              </a:pPr>
              <a:t>2012/11/14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8564B3-DF60-432B-8378-C8E74A5ED9FA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E9AD9F-3086-4EB2-BBC6-5E9429F8EBCD}" type="datetimeFigureOut">
              <a:rPr lang="ja-JP" altLang="en-US"/>
              <a:pPr>
                <a:defRPr/>
              </a:pPr>
              <a:t>2012/11/14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C25979-8ADE-4EAF-89FA-129BC7560B06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A7CF8F-88DA-447D-A7AB-FE406FA431E8}" type="datetimeFigureOut">
              <a:rPr lang="ja-JP" altLang="en-US"/>
              <a:pPr>
                <a:defRPr/>
              </a:pPr>
              <a:t>2012/11/14</a:t>
            </a:fld>
            <a:endParaRPr lang="ja-JP" altLang="en-US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DAA5B8-1425-4515-9C8B-FD36AFA28420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4EF202-42A4-44C7-86BE-F024B4A693CB}" type="datetimeFigureOut">
              <a:rPr lang="ja-JP" altLang="en-US"/>
              <a:pPr>
                <a:defRPr/>
              </a:pPr>
              <a:t>2012/11/14</a:t>
            </a:fld>
            <a:endParaRPr lang="ja-JP" altLang="en-US"/>
          </a:p>
        </p:txBody>
      </p:sp>
      <p:sp>
        <p:nvSpPr>
          <p:cNvPr id="8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BF62BA-79EE-4EA8-9413-F51EFF383EBB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5F76AA-5B97-4C3F-8522-6D97DEDC3DEC}" type="datetimeFigureOut">
              <a:rPr lang="ja-JP" altLang="en-US"/>
              <a:pPr>
                <a:defRPr/>
              </a:pPr>
              <a:t>2012/11/14</a:t>
            </a:fld>
            <a:endParaRPr lang="ja-JP" altLang="en-US"/>
          </a:p>
        </p:txBody>
      </p:sp>
      <p:sp>
        <p:nvSpPr>
          <p:cNvPr id="4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8C47B1-8016-43AA-98CF-F3AAC80B90EF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2DCE77-8502-46DF-8154-B810C88F8FA4}" type="datetimeFigureOut">
              <a:rPr lang="ja-JP" altLang="en-US"/>
              <a:pPr>
                <a:defRPr/>
              </a:pPr>
              <a:t>2012/11/14</a:t>
            </a:fld>
            <a:endParaRPr lang="ja-JP" altLang="en-US"/>
          </a:p>
        </p:txBody>
      </p:sp>
      <p:sp>
        <p:nvSpPr>
          <p:cNvPr id="3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2D61BA-80D9-4533-B401-96464B2F62C8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B995F2-CD96-40B6-A17E-D24B7D51AEC4}" type="datetimeFigureOut">
              <a:rPr lang="ja-JP" altLang="en-US"/>
              <a:pPr>
                <a:defRPr/>
              </a:pPr>
              <a:t>2012/11/14</a:t>
            </a:fld>
            <a:endParaRPr lang="ja-JP" altLang="en-US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74C5C9-4554-47AE-87DB-463950B4B54E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729EF5-C6E9-4D00-A5B0-05A31359D98B}" type="datetimeFigureOut">
              <a:rPr lang="ja-JP" altLang="en-US"/>
              <a:pPr>
                <a:defRPr/>
              </a:pPr>
              <a:t>2012/11/14</a:t>
            </a:fld>
            <a:endParaRPr lang="ja-JP" altLang="en-US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7EEB47-317F-4358-99CA-E8A21B315FCB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1027" name="テキスト プレースホル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EA653CA1-6C4F-416B-9AB2-3B9624780827}" type="datetimeFigureOut">
              <a:rPr lang="ja-JP" altLang="en-US"/>
              <a:pPr>
                <a:defRPr/>
              </a:pPr>
              <a:t>2012/11/14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C847B183-9593-42CF-BDB7-002C31A3FFD6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jpe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3" name="Picture 68" descr="図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36538" y="1042988"/>
            <a:ext cx="8455025" cy="5424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フリーフォーム 4"/>
          <p:cNvSpPr/>
          <p:nvPr/>
        </p:nvSpPr>
        <p:spPr>
          <a:xfrm>
            <a:off x="5010150" y="3873500"/>
            <a:ext cx="630238" cy="431800"/>
          </a:xfrm>
          <a:custGeom>
            <a:avLst/>
            <a:gdLst>
              <a:gd name="connsiteX0" fmla="*/ 0 w 518160"/>
              <a:gd name="connsiteY0" fmla="*/ 0 h 533400"/>
              <a:gd name="connsiteX1" fmla="*/ 137160 w 518160"/>
              <a:gd name="connsiteY1" fmla="*/ 53340 h 533400"/>
              <a:gd name="connsiteX2" fmla="*/ 144780 w 518160"/>
              <a:gd name="connsiteY2" fmla="*/ 533400 h 533400"/>
              <a:gd name="connsiteX3" fmla="*/ 518160 w 518160"/>
              <a:gd name="connsiteY3" fmla="*/ 525780 h 533400"/>
              <a:gd name="connsiteX0" fmla="*/ 0 w 381000"/>
              <a:gd name="connsiteY0" fmla="*/ 0 h 480060"/>
              <a:gd name="connsiteX1" fmla="*/ 7620 w 381000"/>
              <a:gd name="connsiteY1" fmla="*/ 480060 h 480060"/>
              <a:gd name="connsiteX2" fmla="*/ 381000 w 381000"/>
              <a:gd name="connsiteY2" fmla="*/ 472440 h 480060"/>
              <a:gd name="connsiteX0" fmla="*/ 0 w 381000"/>
              <a:gd name="connsiteY0" fmla="*/ 0 h 480060"/>
              <a:gd name="connsiteX1" fmla="*/ 60374 w 381000"/>
              <a:gd name="connsiteY1" fmla="*/ 480060 h 480060"/>
              <a:gd name="connsiteX2" fmla="*/ 381000 w 381000"/>
              <a:gd name="connsiteY2" fmla="*/ 472440 h 480060"/>
              <a:gd name="connsiteX0" fmla="*/ 0 w 381000"/>
              <a:gd name="connsiteY0" fmla="*/ 0 h 480060"/>
              <a:gd name="connsiteX1" fmla="*/ 44815 w 381000"/>
              <a:gd name="connsiteY1" fmla="*/ 25225 h 480060"/>
              <a:gd name="connsiteX2" fmla="*/ 60374 w 381000"/>
              <a:gd name="connsiteY2" fmla="*/ 480060 h 480060"/>
              <a:gd name="connsiteX3" fmla="*/ 381000 w 381000"/>
              <a:gd name="connsiteY3" fmla="*/ 472440 h 480060"/>
              <a:gd name="connsiteX0" fmla="*/ 0 w 336185"/>
              <a:gd name="connsiteY0" fmla="*/ 0 h 454835"/>
              <a:gd name="connsiteX1" fmla="*/ 15559 w 336185"/>
              <a:gd name="connsiteY1" fmla="*/ 454835 h 454835"/>
              <a:gd name="connsiteX2" fmla="*/ 336185 w 336185"/>
              <a:gd name="connsiteY2" fmla="*/ 447215 h 454835"/>
              <a:gd name="connsiteX0" fmla="*/ 0 w 582370"/>
              <a:gd name="connsiteY0" fmla="*/ 0 h 454835"/>
              <a:gd name="connsiteX1" fmla="*/ 15559 w 582370"/>
              <a:gd name="connsiteY1" fmla="*/ 454835 h 454835"/>
              <a:gd name="connsiteX2" fmla="*/ 582370 w 582370"/>
              <a:gd name="connsiteY2" fmla="*/ 447215 h 4548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82370" h="454835">
                <a:moveTo>
                  <a:pt x="0" y="0"/>
                </a:moveTo>
                <a:lnTo>
                  <a:pt x="15559" y="454835"/>
                </a:lnTo>
                <a:lnTo>
                  <a:pt x="582370" y="447215"/>
                </a:lnTo>
              </a:path>
            </a:pathLst>
          </a:custGeom>
          <a:ln w="50800">
            <a:solidFill>
              <a:srgbClr val="FF0000">
                <a:alpha val="60000"/>
              </a:srgb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6" name="フリーフォーム 5"/>
          <p:cNvSpPr/>
          <p:nvPr/>
        </p:nvSpPr>
        <p:spPr>
          <a:xfrm>
            <a:off x="569913" y="3286125"/>
            <a:ext cx="4454525" cy="1068388"/>
          </a:xfrm>
          <a:custGeom>
            <a:avLst/>
            <a:gdLst>
              <a:gd name="connsiteX0" fmla="*/ 3238500 w 3238500"/>
              <a:gd name="connsiteY0" fmla="*/ 998220 h 1051560"/>
              <a:gd name="connsiteX1" fmla="*/ 3025140 w 3238500"/>
              <a:gd name="connsiteY1" fmla="*/ 1005840 h 1051560"/>
              <a:gd name="connsiteX2" fmla="*/ 2705100 w 3238500"/>
              <a:gd name="connsiteY2" fmla="*/ 975360 h 1051560"/>
              <a:gd name="connsiteX3" fmla="*/ 2415540 w 3238500"/>
              <a:gd name="connsiteY3" fmla="*/ 1028700 h 1051560"/>
              <a:gd name="connsiteX4" fmla="*/ 1965960 w 3238500"/>
              <a:gd name="connsiteY4" fmla="*/ 1051560 h 1051560"/>
              <a:gd name="connsiteX5" fmla="*/ 1691640 w 3238500"/>
              <a:gd name="connsiteY5" fmla="*/ 944880 h 1051560"/>
              <a:gd name="connsiteX6" fmla="*/ 1706880 w 3238500"/>
              <a:gd name="connsiteY6" fmla="*/ 815340 h 1051560"/>
              <a:gd name="connsiteX7" fmla="*/ 1653540 w 3238500"/>
              <a:gd name="connsiteY7" fmla="*/ 510540 h 1051560"/>
              <a:gd name="connsiteX8" fmla="*/ 1623060 w 3238500"/>
              <a:gd name="connsiteY8" fmla="*/ 228600 h 1051560"/>
              <a:gd name="connsiteX9" fmla="*/ 1699260 w 3238500"/>
              <a:gd name="connsiteY9" fmla="*/ 0 h 1051560"/>
              <a:gd name="connsiteX10" fmla="*/ 891540 w 3238500"/>
              <a:gd name="connsiteY10" fmla="*/ 0 h 1051560"/>
              <a:gd name="connsiteX11" fmla="*/ 0 w 3238500"/>
              <a:gd name="connsiteY11" fmla="*/ 60960 h 1051560"/>
              <a:gd name="connsiteX0" fmla="*/ 4297680 w 4297680"/>
              <a:gd name="connsiteY0" fmla="*/ 998220 h 1051560"/>
              <a:gd name="connsiteX1" fmla="*/ 4084320 w 4297680"/>
              <a:gd name="connsiteY1" fmla="*/ 1005840 h 1051560"/>
              <a:gd name="connsiteX2" fmla="*/ 3764280 w 4297680"/>
              <a:gd name="connsiteY2" fmla="*/ 975360 h 1051560"/>
              <a:gd name="connsiteX3" fmla="*/ 3474720 w 4297680"/>
              <a:gd name="connsiteY3" fmla="*/ 1028700 h 1051560"/>
              <a:gd name="connsiteX4" fmla="*/ 3025140 w 4297680"/>
              <a:gd name="connsiteY4" fmla="*/ 1051560 h 1051560"/>
              <a:gd name="connsiteX5" fmla="*/ 2750820 w 4297680"/>
              <a:gd name="connsiteY5" fmla="*/ 944880 h 1051560"/>
              <a:gd name="connsiteX6" fmla="*/ 2766060 w 4297680"/>
              <a:gd name="connsiteY6" fmla="*/ 815340 h 1051560"/>
              <a:gd name="connsiteX7" fmla="*/ 2712720 w 4297680"/>
              <a:gd name="connsiteY7" fmla="*/ 510540 h 1051560"/>
              <a:gd name="connsiteX8" fmla="*/ 2682240 w 4297680"/>
              <a:gd name="connsiteY8" fmla="*/ 228600 h 1051560"/>
              <a:gd name="connsiteX9" fmla="*/ 2758440 w 4297680"/>
              <a:gd name="connsiteY9" fmla="*/ 0 h 1051560"/>
              <a:gd name="connsiteX10" fmla="*/ 1950720 w 4297680"/>
              <a:gd name="connsiteY10" fmla="*/ 0 h 1051560"/>
              <a:gd name="connsiteX11" fmla="*/ 0 w 4297680"/>
              <a:gd name="connsiteY11" fmla="*/ 30480 h 1051560"/>
              <a:gd name="connsiteX0" fmla="*/ 4305300 w 4305300"/>
              <a:gd name="connsiteY0" fmla="*/ 998220 h 1051560"/>
              <a:gd name="connsiteX1" fmla="*/ 4091940 w 4305300"/>
              <a:gd name="connsiteY1" fmla="*/ 1005840 h 1051560"/>
              <a:gd name="connsiteX2" fmla="*/ 3771900 w 4305300"/>
              <a:gd name="connsiteY2" fmla="*/ 975360 h 1051560"/>
              <a:gd name="connsiteX3" fmla="*/ 3482340 w 4305300"/>
              <a:gd name="connsiteY3" fmla="*/ 1028700 h 1051560"/>
              <a:gd name="connsiteX4" fmla="*/ 3032760 w 4305300"/>
              <a:gd name="connsiteY4" fmla="*/ 1051560 h 1051560"/>
              <a:gd name="connsiteX5" fmla="*/ 2758440 w 4305300"/>
              <a:gd name="connsiteY5" fmla="*/ 944880 h 1051560"/>
              <a:gd name="connsiteX6" fmla="*/ 2773680 w 4305300"/>
              <a:gd name="connsiteY6" fmla="*/ 815340 h 1051560"/>
              <a:gd name="connsiteX7" fmla="*/ 2720340 w 4305300"/>
              <a:gd name="connsiteY7" fmla="*/ 510540 h 1051560"/>
              <a:gd name="connsiteX8" fmla="*/ 2689860 w 4305300"/>
              <a:gd name="connsiteY8" fmla="*/ 228600 h 1051560"/>
              <a:gd name="connsiteX9" fmla="*/ 2766060 w 4305300"/>
              <a:gd name="connsiteY9" fmla="*/ 0 h 1051560"/>
              <a:gd name="connsiteX10" fmla="*/ 1958340 w 4305300"/>
              <a:gd name="connsiteY10" fmla="*/ 0 h 1051560"/>
              <a:gd name="connsiteX11" fmla="*/ 0 w 4305300"/>
              <a:gd name="connsiteY11" fmla="*/ 30480 h 1051560"/>
              <a:gd name="connsiteX0" fmla="*/ 4305300 w 4305300"/>
              <a:gd name="connsiteY0" fmla="*/ 998220 h 1051560"/>
              <a:gd name="connsiteX1" fmla="*/ 4091940 w 4305300"/>
              <a:gd name="connsiteY1" fmla="*/ 1005840 h 1051560"/>
              <a:gd name="connsiteX2" fmla="*/ 3771900 w 4305300"/>
              <a:gd name="connsiteY2" fmla="*/ 975360 h 1051560"/>
              <a:gd name="connsiteX3" fmla="*/ 3482340 w 4305300"/>
              <a:gd name="connsiteY3" fmla="*/ 1028700 h 1051560"/>
              <a:gd name="connsiteX4" fmla="*/ 3032760 w 4305300"/>
              <a:gd name="connsiteY4" fmla="*/ 1051560 h 1051560"/>
              <a:gd name="connsiteX5" fmla="*/ 2758440 w 4305300"/>
              <a:gd name="connsiteY5" fmla="*/ 944880 h 1051560"/>
              <a:gd name="connsiteX6" fmla="*/ 2773680 w 4305300"/>
              <a:gd name="connsiteY6" fmla="*/ 815340 h 1051560"/>
              <a:gd name="connsiteX7" fmla="*/ 2720340 w 4305300"/>
              <a:gd name="connsiteY7" fmla="*/ 510540 h 1051560"/>
              <a:gd name="connsiteX8" fmla="*/ 2689860 w 4305300"/>
              <a:gd name="connsiteY8" fmla="*/ 228600 h 1051560"/>
              <a:gd name="connsiteX9" fmla="*/ 2766060 w 4305300"/>
              <a:gd name="connsiteY9" fmla="*/ 0 h 1051560"/>
              <a:gd name="connsiteX10" fmla="*/ 1958340 w 4305300"/>
              <a:gd name="connsiteY10" fmla="*/ 0 h 1051560"/>
              <a:gd name="connsiteX11" fmla="*/ 754380 w 4305300"/>
              <a:gd name="connsiteY11" fmla="*/ 76200 h 1051560"/>
              <a:gd name="connsiteX12" fmla="*/ 0 w 4305300"/>
              <a:gd name="connsiteY12" fmla="*/ 30480 h 1051560"/>
              <a:gd name="connsiteX0" fmla="*/ 4099560 w 4099560"/>
              <a:gd name="connsiteY0" fmla="*/ 998220 h 1051560"/>
              <a:gd name="connsiteX1" fmla="*/ 3886200 w 4099560"/>
              <a:gd name="connsiteY1" fmla="*/ 1005840 h 1051560"/>
              <a:gd name="connsiteX2" fmla="*/ 3566160 w 4099560"/>
              <a:gd name="connsiteY2" fmla="*/ 975360 h 1051560"/>
              <a:gd name="connsiteX3" fmla="*/ 3276600 w 4099560"/>
              <a:gd name="connsiteY3" fmla="*/ 1028700 h 1051560"/>
              <a:gd name="connsiteX4" fmla="*/ 2827020 w 4099560"/>
              <a:gd name="connsiteY4" fmla="*/ 1051560 h 1051560"/>
              <a:gd name="connsiteX5" fmla="*/ 2552700 w 4099560"/>
              <a:gd name="connsiteY5" fmla="*/ 944880 h 1051560"/>
              <a:gd name="connsiteX6" fmla="*/ 2567940 w 4099560"/>
              <a:gd name="connsiteY6" fmla="*/ 815340 h 1051560"/>
              <a:gd name="connsiteX7" fmla="*/ 2514600 w 4099560"/>
              <a:gd name="connsiteY7" fmla="*/ 510540 h 1051560"/>
              <a:gd name="connsiteX8" fmla="*/ 2484120 w 4099560"/>
              <a:gd name="connsiteY8" fmla="*/ 228600 h 1051560"/>
              <a:gd name="connsiteX9" fmla="*/ 2560320 w 4099560"/>
              <a:gd name="connsiteY9" fmla="*/ 0 h 1051560"/>
              <a:gd name="connsiteX10" fmla="*/ 1752600 w 4099560"/>
              <a:gd name="connsiteY10" fmla="*/ 0 h 1051560"/>
              <a:gd name="connsiteX11" fmla="*/ 548640 w 4099560"/>
              <a:gd name="connsiteY11" fmla="*/ 76200 h 1051560"/>
              <a:gd name="connsiteX12" fmla="*/ 0 w 4099560"/>
              <a:gd name="connsiteY12" fmla="*/ 53320 h 1051560"/>
              <a:gd name="connsiteX0" fmla="*/ 4099560 w 4099560"/>
              <a:gd name="connsiteY0" fmla="*/ 998220 h 1051560"/>
              <a:gd name="connsiteX1" fmla="*/ 3886200 w 4099560"/>
              <a:gd name="connsiteY1" fmla="*/ 1005840 h 1051560"/>
              <a:gd name="connsiteX2" fmla="*/ 3566160 w 4099560"/>
              <a:gd name="connsiteY2" fmla="*/ 975360 h 1051560"/>
              <a:gd name="connsiteX3" fmla="*/ 3276600 w 4099560"/>
              <a:gd name="connsiteY3" fmla="*/ 1028700 h 1051560"/>
              <a:gd name="connsiteX4" fmla="*/ 2827020 w 4099560"/>
              <a:gd name="connsiteY4" fmla="*/ 1051560 h 1051560"/>
              <a:gd name="connsiteX5" fmla="*/ 2552700 w 4099560"/>
              <a:gd name="connsiteY5" fmla="*/ 944880 h 1051560"/>
              <a:gd name="connsiteX6" fmla="*/ 2567940 w 4099560"/>
              <a:gd name="connsiteY6" fmla="*/ 815340 h 1051560"/>
              <a:gd name="connsiteX7" fmla="*/ 2514600 w 4099560"/>
              <a:gd name="connsiteY7" fmla="*/ 510540 h 1051560"/>
              <a:gd name="connsiteX8" fmla="*/ 2484120 w 4099560"/>
              <a:gd name="connsiteY8" fmla="*/ 228600 h 1051560"/>
              <a:gd name="connsiteX9" fmla="*/ 2560320 w 4099560"/>
              <a:gd name="connsiteY9" fmla="*/ 0 h 1051560"/>
              <a:gd name="connsiteX10" fmla="*/ 1752600 w 4099560"/>
              <a:gd name="connsiteY10" fmla="*/ 0 h 1051560"/>
              <a:gd name="connsiteX11" fmla="*/ 1334452 w 4099560"/>
              <a:gd name="connsiteY11" fmla="*/ 61539 h 1051560"/>
              <a:gd name="connsiteX12" fmla="*/ 548640 w 4099560"/>
              <a:gd name="connsiteY12" fmla="*/ 76200 h 1051560"/>
              <a:gd name="connsiteX13" fmla="*/ 0 w 4099560"/>
              <a:gd name="connsiteY13" fmla="*/ 53320 h 1051560"/>
              <a:gd name="connsiteX0" fmla="*/ 4099560 w 4099560"/>
              <a:gd name="connsiteY0" fmla="*/ 998220 h 1051560"/>
              <a:gd name="connsiteX1" fmla="*/ 3886200 w 4099560"/>
              <a:gd name="connsiteY1" fmla="*/ 1005840 h 1051560"/>
              <a:gd name="connsiteX2" fmla="*/ 3566160 w 4099560"/>
              <a:gd name="connsiteY2" fmla="*/ 975360 h 1051560"/>
              <a:gd name="connsiteX3" fmla="*/ 3276600 w 4099560"/>
              <a:gd name="connsiteY3" fmla="*/ 1028700 h 1051560"/>
              <a:gd name="connsiteX4" fmla="*/ 2827020 w 4099560"/>
              <a:gd name="connsiteY4" fmla="*/ 1051560 h 1051560"/>
              <a:gd name="connsiteX5" fmla="*/ 2552700 w 4099560"/>
              <a:gd name="connsiteY5" fmla="*/ 944880 h 1051560"/>
              <a:gd name="connsiteX6" fmla="*/ 2567940 w 4099560"/>
              <a:gd name="connsiteY6" fmla="*/ 815340 h 1051560"/>
              <a:gd name="connsiteX7" fmla="*/ 2514600 w 4099560"/>
              <a:gd name="connsiteY7" fmla="*/ 510540 h 1051560"/>
              <a:gd name="connsiteX8" fmla="*/ 2484120 w 4099560"/>
              <a:gd name="connsiteY8" fmla="*/ 228600 h 1051560"/>
              <a:gd name="connsiteX9" fmla="*/ 2560320 w 4099560"/>
              <a:gd name="connsiteY9" fmla="*/ 0 h 1051560"/>
              <a:gd name="connsiteX10" fmla="*/ 1744980 w 4099560"/>
              <a:gd name="connsiteY10" fmla="*/ 30452 h 1051560"/>
              <a:gd name="connsiteX11" fmla="*/ 1334452 w 4099560"/>
              <a:gd name="connsiteY11" fmla="*/ 61539 h 1051560"/>
              <a:gd name="connsiteX12" fmla="*/ 548640 w 4099560"/>
              <a:gd name="connsiteY12" fmla="*/ 76200 h 1051560"/>
              <a:gd name="connsiteX13" fmla="*/ 0 w 4099560"/>
              <a:gd name="connsiteY13" fmla="*/ 53320 h 1051560"/>
              <a:gd name="connsiteX0" fmla="*/ 4099560 w 4099560"/>
              <a:gd name="connsiteY0" fmla="*/ 998220 h 1051560"/>
              <a:gd name="connsiteX1" fmla="*/ 3886200 w 4099560"/>
              <a:gd name="connsiteY1" fmla="*/ 1005840 h 1051560"/>
              <a:gd name="connsiteX2" fmla="*/ 3566160 w 4099560"/>
              <a:gd name="connsiteY2" fmla="*/ 975360 h 1051560"/>
              <a:gd name="connsiteX3" fmla="*/ 3276600 w 4099560"/>
              <a:gd name="connsiteY3" fmla="*/ 1028700 h 1051560"/>
              <a:gd name="connsiteX4" fmla="*/ 2827020 w 4099560"/>
              <a:gd name="connsiteY4" fmla="*/ 1051560 h 1051560"/>
              <a:gd name="connsiteX5" fmla="*/ 2552700 w 4099560"/>
              <a:gd name="connsiteY5" fmla="*/ 944880 h 1051560"/>
              <a:gd name="connsiteX6" fmla="*/ 2567940 w 4099560"/>
              <a:gd name="connsiteY6" fmla="*/ 815340 h 1051560"/>
              <a:gd name="connsiteX7" fmla="*/ 2514600 w 4099560"/>
              <a:gd name="connsiteY7" fmla="*/ 510540 h 1051560"/>
              <a:gd name="connsiteX8" fmla="*/ 2484120 w 4099560"/>
              <a:gd name="connsiteY8" fmla="*/ 228600 h 1051560"/>
              <a:gd name="connsiteX9" fmla="*/ 2560320 w 4099560"/>
              <a:gd name="connsiteY9" fmla="*/ 0 h 1051560"/>
              <a:gd name="connsiteX10" fmla="*/ 1744980 w 4099560"/>
              <a:gd name="connsiteY10" fmla="*/ 30452 h 1051560"/>
              <a:gd name="connsiteX11" fmla="*/ 1334452 w 4099560"/>
              <a:gd name="connsiteY11" fmla="*/ 61539 h 1051560"/>
              <a:gd name="connsiteX12" fmla="*/ 548640 w 4099560"/>
              <a:gd name="connsiteY12" fmla="*/ 76200 h 1051560"/>
              <a:gd name="connsiteX13" fmla="*/ 0 w 4099560"/>
              <a:gd name="connsiteY13" fmla="*/ 53320 h 1051560"/>
              <a:gd name="connsiteX0" fmla="*/ 4099560 w 4099560"/>
              <a:gd name="connsiteY0" fmla="*/ 1031245 h 1084585"/>
              <a:gd name="connsiteX1" fmla="*/ 3886200 w 4099560"/>
              <a:gd name="connsiteY1" fmla="*/ 1038865 h 1084585"/>
              <a:gd name="connsiteX2" fmla="*/ 3566160 w 4099560"/>
              <a:gd name="connsiteY2" fmla="*/ 1008385 h 1084585"/>
              <a:gd name="connsiteX3" fmla="*/ 3276600 w 4099560"/>
              <a:gd name="connsiteY3" fmla="*/ 1061725 h 1084585"/>
              <a:gd name="connsiteX4" fmla="*/ 2827020 w 4099560"/>
              <a:gd name="connsiteY4" fmla="*/ 1084585 h 1084585"/>
              <a:gd name="connsiteX5" fmla="*/ 2552700 w 4099560"/>
              <a:gd name="connsiteY5" fmla="*/ 977905 h 1084585"/>
              <a:gd name="connsiteX6" fmla="*/ 2567940 w 4099560"/>
              <a:gd name="connsiteY6" fmla="*/ 848365 h 1084585"/>
              <a:gd name="connsiteX7" fmla="*/ 2514600 w 4099560"/>
              <a:gd name="connsiteY7" fmla="*/ 543565 h 1084585"/>
              <a:gd name="connsiteX8" fmla="*/ 2484120 w 4099560"/>
              <a:gd name="connsiteY8" fmla="*/ 261625 h 1084585"/>
              <a:gd name="connsiteX9" fmla="*/ 2560320 w 4099560"/>
              <a:gd name="connsiteY9" fmla="*/ 33025 h 1084585"/>
              <a:gd name="connsiteX10" fmla="*/ 1744980 w 4099560"/>
              <a:gd name="connsiteY10" fmla="*/ 63477 h 1084585"/>
              <a:gd name="connsiteX11" fmla="*/ 1334452 w 4099560"/>
              <a:gd name="connsiteY11" fmla="*/ 94564 h 1084585"/>
              <a:gd name="connsiteX12" fmla="*/ 548640 w 4099560"/>
              <a:gd name="connsiteY12" fmla="*/ 109225 h 1084585"/>
              <a:gd name="connsiteX13" fmla="*/ 0 w 4099560"/>
              <a:gd name="connsiteY13" fmla="*/ 86345 h 1084585"/>
              <a:gd name="connsiteX0" fmla="*/ 4099560 w 4099560"/>
              <a:gd name="connsiteY0" fmla="*/ 1031245 h 1084585"/>
              <a:gd name="connsiteX1" fmla="*/ 3886200 w 4099560"/>
              <a:gd name="connsiteY1" fmla="*/ 1038865 h 1084585"/>
              <a:gd name="connsiteX2" fmla="*/ 3566160 w 4099560"/>
              <a:gd name="connsiteY2" fmla="*/ 1008385 h 1084585"/>
              <a:gd name="connsiteX3" fmla="*/ 3276600 w 4099560"/>
              <a:gd name="connsiteY3" fmla="*/ 1061725 h 1084585"/>
              <a:gd name="connsiteX4" fmla="*/ 2827020 w 4099560"/>
              <a:gd name="connsiteY4" fmla="*/ 1084585 h 1084585"/>
              <a:gd name="connsiteX5" fmla="*/ 2552700 w 4099560"/>
              <a:gd name="connsiteY5" fmla="*/ 977905 h 1084585"/>
              <a:gd name="connsiteX6" fmla="*/ 2567940 w 4099560"/>
              <a:gd name="connsiteY6" fmla="*/ 848365 h 1084585"/>
              <a:gd name="connsiteX7" fmla="*/ 2514600 w 4099560"/>
              <a:gd name="connsiteY7" fmla="*/ 543565 h 1084585"/>
              <a:gd name="connsiteX8" fmla="*/ 2484120 w 4099560"/>
              <a:gd name="connsiteY8" fmla="*/ 261625 h 1084585"/>
              <a:gd name="connsiteX9" fmla="*/ 2560320 w 4099560"/>
              <a:gd name="connsiteY9" fmla="*/ 33025 h 1084585"/>
              <a:gd name="connsiteX10" fmla="*/ 1744980 w 4099560"/>
              <a:gd name="connsiteY10" fmla="*/ 63477 h 1084585"/>
              <a:gd name="connsiteX11" fmla="*/ 1334452 w 4099560"/>
              <a:gd name="connsiteY11" fmla="*/ 94564 h 1084585"/>
              <a:gd name="connsiteX12" fmla="*/ 918210 w 4099560"/>
              <a:gd name="connsiteY12" fmla="*/ 115500 h 1084585"/>
              <a:gd name="connsiteX13" fmla="*/ 548640 w 4099560"/>
              <a:gd name="connsiteY13" fmla="*/ 109225 h 1084585"/>
              <a:gd name="connsiteX14" fmla="*/ 0 w 4099560"/>
              <a:gd name="connsiteY14" fmla="*/ 86345 h 1084585"/>
              <a:gd name="connsiteX0" fmla="*/ 4099560 w 4099560"/>
              <a:gd name="connsiteY0" fmla="*/ 1031245 h 1084585"/>
              <a:gd name="connsiteX1" fmla="*/ 3886200 w 4099560"/>
              <a:gd name="connsiteY1" fmla="*/ 1038865 h 1084585"/>
              <a:gd name="connsiteX2" fmla="*/ 3566160 w 4099560"/>
              <a:gd name="connsiteY2" fmla="*/ 1008385 h 1084585"/>
              <a:gd name="connsiteX3" fmla="*/ 3276600 w 4099560"/>
              <a:gd name="connsiteY3" fmla="*/ 1061725 h 1084585"/>
              <a:gd name="connsiteX4" fmla="*/ 2827020 w 4099560"/>
              <a:gd name="connsiteY4" fmla="*/ 1084585 h 1084585"/>
              <a:gd name="connsiteX5" fmla="*/ 2552700 w 4099560"/>
              <a:gd name="connsiteY5" fmla="*/ 977905 h 1084585"/>
              <a:gd name="connsiteX6" fmla="*/ 2567940 w 4099560"/>
              <a:gd name="connsiteY6" fmla="*/ 848365 h 1084585"/>
              <a:gd name="connsiteX7" fmla="*/ 2514600 w 4099560"/>
              <a:gd name="connsiteY7" fmla="*/ 543565 h 1084585"/>
              <a:gd name="connsiteX8" fmla="*/ 2484120 w 4099560"/>
              <a:gd name="connsiteY8" fmla="*/ 261625 h 1084585"/>
              <a:gd name="connsiteX9" fmla="*/ 2560320 w 4099560"/>
              <a:gd name="connsiteY9" fmla="*/ 33025 h 1084585"/>
              <a:gd name="connsiteX10" fmla="*/ 1744980 w 4099560"/>
              <a:gd name="connsiteY10" fmla="*/ 63477 h 1084585"/>
              <a:gd name="connsiteX11" fmla="*/ 1367789 w 4099560"/>
              <a:gd name="connsiteY11" fmla="*/ 104081 h 1084585"/>
              <a:gd name="connsiteX12" fmla="*/ 918210 w 4099560"/>
              <a:gd name="connsiteY12" fmla="*/ 115500 h 1084585"/>
              <a:gd name="connsiteX13" fmla="*/ 548640 w 4099560"/>
              <a:gd name="connsiteY13" fmla="*/ 109225 h 1084585"/>
              <a:gd name="connsiteX14" fmla="*/ 0 w 4099560"/>
              <a:gd name="connsiteY14" fmla="*/ 86345 h 1084585"/>
              <a:gd name="connsiteX0" fmla="*/ 4099560 w 4099560"/>
              <a:gd name="connsiteY0" fmla="*/ 1031245 h 1084585"/>
              <a:gd name="connsiteX1" fmla="*/ 3886200 w 4099560"/>
              <a:gd name="connsiteY1" fmla="*/ 1038865 h 1084585"/>
              <a:gd name="connsiteX2" fmla="*/ 3566160 w 4099560"/>
              <a:gd name="connsiteY2" fmla="*/ 1008385 h 1084585"/>
              <a:gd name="connsiteX3" fmla="*/ 3276600 w 4099560"/>
              <a:gd name="connsiteY3" fmla="*/ 1061725 h 1084585"/>
              <a:gd name="connsiteX4" fmla="*/ 2827020 w 4099560"/>
              <a:gd name="connsiteY4" fmla="*/ 1084585 h 1084585"/>
              <a:gd name="connsiteX5" fmla="*/ 2552700 w 4099560"/>
              <a:gd name="connsiteY5" fmla="*/ 977905 h 1084585"/>
              <a:gd name="connsiteX6" fmla="*/ 2567940 w 4099560"/>
              <a:gd name="connsiteY6" fmla="*/ 848365 h 1084585"/>
              <a:gd name="connsiteX7" fmla="*/ 2514600 w 4099560"/>
              <a:gd name="connsiteY7" fmla="*/ 543565 h 1084585"/>
              <a:gd name="connsiteX8" fmla="*/ 2484120 w 4099560"/>
              <a:gd name="connsiteY8" fmla="*/ 261625 h 1084585"/>
              <a:gd name="connsiteX9" fmla="*/ 2560320 w 4099560"/>
              <a:gd name="connsiteY9" fmla="*/ 33025 h 1084585"/>
              <a:gd name="connsiteX10" fmla="*/ 1744980 w 4099560"/>
              <a:gd name="connsiteY10" fmla="*/ 63477 h 1084585"/>
              <a:gd name="connsiteX11" fmla="*/ 1367789 w 4099560"/>
              <a:gd name="connsiteY11" fmla="*/ 104081 h 1084585"/>
              <a:gd name="connsiteX12" fmla="*/ 918210 w 4099560"/>
              <a:gd name="connsiteY12" fmla="*/ 115500 h 1084585"/>
              <a:gd name="connsiteX13" fmla="*/ 548640 w 4099560"/>
              <a:gd name="connsiteY13" fmla="*/ 109225 h 1084585"/>
              <a:gd name="connsiteX14" fmla="*/ 0 w 4099560"/>
              <a:gd name="connsiteY14" fmla="*/ 86345 h 1084585"/>
              <a:gd name="connsiteX0" fmla="*/ 4099560 w 4099560"/>
              <a:gd name="connsiteY0" fmla="*/ 1031245 h 1084585"/>
              <a:gd name="connsiteX1" fmla="*/ 3886200 w 4099560"/>
              <a:gd name="connsiteY1" fmla="*/ 1038865 h 1084585"/>
              <a:gd name="connsiteX2" fmla="*/ 3566160 w 4099560"/>
              <a:gd name="connsiteY2" fmla="*/ 1008385 h 1084585"/>
              <a:gd name="connsiteX3" fmla="*/ 3276600 w 4099560"/>
              <a:gd name="connsiteY3" fmla="*/ 1061725 h 1084585"/>
              <a:gd name="connsiteX4" fmla="*/ 2827020 w 4099560"/>
              <a:gd name="connsiteY4" fmla="*/ 1084585 h 1084585"/>
              <a:gd name="connsiteX5" fmla="*/ 2552700 w 4099560"/>
              <a:gd name="connsiteY5" fmla="*/ 977905 h 1084585"/>
              <a:gd name="connsiteX6" fmla="*/ 2567940 w 4099560"/>
              <a:gd name="connsiteY6" fmla="*/ 848365 h 1084585"/>
              <a:gd name="connsiteX7" fmla="*/ 2514600 w 4099560"/>
              <a:gd name="connsiteY7" fmla="*/ 543565 h 1084585"/>
              <a:gd name="connsiteX8" fmla="*/ 2484120 w 4099560"/>
              <a:gd name="connsiteY8" fmla="*/ 261625 h 1084585"/>
              <a:gd name="connsiteX9" fmla="*/ 2560320 w 4099560"/>
              <a:gd name="connsiteY9" fmla="*/ 33025 h 1084585"/>
              <a:gd name="connsiteX10" fmla="*/ 1744980 w 4099560"/>
              <a:gd name="connsiteY10" fmla="*/ 63477 h 1084585"/>
              <a:gd name="connsiteX11" fmla="*/ 1367789 w 4099560"/>
              <a:gd name="connsiteY11" fmla="*/ 104081 h 1084585"/>
              <a:gd name="connsiteX12" fmla="*/ 918210 w 4099560"/>
              <a:gd name="connsiteY12" fmla="*/ 115500 h 1084585"/>
              <a:gd name="connsiteX13" fmla="*/ 548640 w 4099560"/>
              <a:gd name="connsiteY13" fmla="*/ 109225 h 1084585"/>
              <a:gd name="connsiteX14" fmla="*/ 0 w 4099560"/>
              <a:gd name="connsiteY14" fmla="*/ 86345 h 1084585"/>
              <a:gd name="connsiteX0" fmla="*/ 4099560 w 4099560"/>
              <a:gd name="connsiteY0" fmla="*/ 1031245 h 1084585"/>
              <a:gd name="connsiteX1" fmla="*/ 3886200 w 4099560"/>
              <a:gd name="connsiteY1" fmla="*/ 1038865 h 1084585"/>
              <a:gd name="connsiteX2" fmla="*/ 3566160 w 4099560"/>
              <a:gd name="connsiteY2" fmla="*/ 1008385 h 1084585"/>
              <a:gd name="connsiteX3" fmla="*/ 3276600 w 4099560"/>
              <a:gd name="connsiteY3" fmla="*/ 1061725 h 1084585"/>
              <a:gd name="connsiteX4" fmla="*/ 2827020 w 4099560"/>
              <a:gd name="connsiteY4" fmla="*/ 1084585 h 1084585"/>
              <a:gd name="connsiteX5" fmla="*/ 2552700 w 4099560"/>
              <a:gd name="connsiteY5" fmla="*/ 977905 h 1084585"/>
              <a:gd name="connsiteX6" fmla="*/ 2567940 w 4099560"/>
              <a:gd name="connsiteY6" fmla="*/ 848365 h 1084585"/>
              <a:gd name="connsiteX7" fmla="*/ 2514600 w 4099560"/>
              <a:gd name="connsiteY7" fmla="*/ 543565 h 1084585"/>
              <a:gd name="connsiteX8" fmla="*/ 2484120 w 4099560"/>
              <a:gd name="connsiteY8" fmla="*/ 261625 h 1084585"/>
              <a:gd name="connsiteX9" fmla="*/ 2560320 w 4099560"/>
              <a:gd name="connsiteY9" fmla="*/ 33025 h 1084585"/>
              <a:gd name="connsiteX10" fmla="*/ 1744980 w 4099560"/>
              <a:gd name="connsiteY10" fmla="*/ 77753 h 1084585"/>
              <a:gd name="connsiteX11" fmla="*/ 1367789 w 4099560"/>
              <a:gd name="connsiteY11" fmla="*/ 104081 h 1084585"/>
              <a:gd name="connsiteX12" fmla="*/ 918210 w 4099560"/>
              <a:gd name="connsiteY12" fmla="*/ 115500 h 1084585"/>
              <a:gd name="connsiteX13" fmla="*/ 548640 w 4099560"/>
              <a:gd name="connsiteY13" fmla="*/ 109225 h 1084585"/>
              <a:gd name="connsiteX14" fmla="*/ 0 w 4099560"/>
              <a:gd name="connsiteY14" fmla="*/ 86345 h 1084585"/>
              <a:gd name="connsiteX0" fmla="*/ 4099560 w 4099560"/>
              <a:gd name="connsiteY0" fmla="*/ 1031245 h 1084585"/>
              <a:gd name="connsiteX1" fmla="*/ 3886200 w 4099560"/>
              <a:gd name="connsiteY1" fmla="*/ 1038865 h 1084585"/>
              <a:gd name="connsiteX2" fmla="*/ 3566160 w 4099560"/>
              <a:gd name="connsiteY2" fmla="*/ 1008385 h 1084585"/>
              <a:gd name="connsiteX3" fmla="*/ 3276600 w 4099560"/>
              <a:gd name="connsiteY3" fmla="*/ 1061725 h 1084585"/>
              <a:gd name="connsiteX4" fmla="*/ 2827020 w 4099560"/>
              <a:gd name="connsiteY4" fmla="*/ 1084585 h 1084585"/>
              <a:gd name="connsiteX5" fmla="*/ 2552700 w 4099560"/>
              <a:gd name="connsiteY5" fmla="*/ 977905 h 1084585"/>
              <a:gd name="connsiteX6" fmla="*/ 2567940 w 4099560"/>
              <a:gd name="connsiteY6" fmla="*/ 848365 h 1084585"/>
              <a:gd name="connsiteX7" fmla="*/ 2514600 w 4099560"/>
              <a:gd name="connsiteY7" fmla="*/ 543565 h 1084585"/>
              <a:gd name="connsiteX8" fmla="*/ 2484120 w 4099560"/>
              <a:gd name="connsiteY8" fmla="*/ 261625 h 1084585"/>
              <a:gd name="connsiteX9" fmla="*/ 2560320 w 4099560"/>
              <a:gd name="connsiteY9" fmla="*/ 33025 h 1084585"/>
              <a:gd name="connsiteX10" fmla="*/ 1744980 w 4099560"/>
              <a:gd name="connsiteY10" fmla="*/ 77753 h 1084585"/>
              <a:gd name="connsiteX11" fmla="*/ 1367789 w 4099560"/>
              <a:gd name="connsiteY11" fmla="*/ 104081 h 1084585"/>
              <a:gd name="connsiteX12" fmla="*/ 918210 w 4099560"/>
              <a:gd name="connsiteY12" fmla="*/ 115500 h 1084585"/>
              <a:gd name="connsiteX13" fmla="*/ 548640 w 4099560"/>
              <a:gd name="connsiteY13" fmla="*/ 109225 h 1084585"/>
              <a:gd name="connsiteX14" fmla="*/ 0 w 4099560"/>
              <a:gd name="connsiteY14" fmla="*/ 86345 h 1084585"/>
              <a:gd name="connsiteX0" fmla="*/ 4099560 w 4099560"/>
              <a:gd name="connsiteY0" fmla="*/ 1031245 h 1084585"/>
              <a:gd name="connsiteX1" fmla="*/ 3886200 w 4099560"/>
              <a:gd name="connsiteY1" fmla="*/ 1038865 h 1084585"/>
              <a:gd name="connsiteX2" fmla="*/ 3566160 w 4099560"/>
              <a:gd name="connsiteY2" fmla="*/ 1008385 h 1084585"/>
              <a:gd name="connsiteX3" fmla="*/ 3276600 w 4099560"/>
              <a:gd name="connsiteY3" fmla="*/ 1061725 h 1084585"/>
              <a:gd name="connsiteX4" fmla="*/ 2827020 w 4099560"/>
              <a:gd name="connsiteY4" fmla="*/ 1084585 h 1084585"/>
              <a:gd name="connsiteX5" fmla="*/ 2552700 w 4099560"/>
              <a:gd name="connsiteY5" fmla="*/ 977905 h 1084585"/>
              <a:gd name="connsiteX6" fmla="*/ 2567940 w 4099560"/>
              <a:gd name="connsiteY6" fmla="*/ 848365 h 1084585"/>
              <a:gd name="connsiteX7" fmla="*/ 2514600 w 4099560"/>
              <a:gd name="connsiteY7" fmla="*/ 543565 h 1084585"/>
              <a:gd name="connsiteX8" fmla="*/ 2484120 w 4099560"/>
              <a:gd name="connsiteY8" fmla="*/ 261625 h 1084585"/>
              <a:gd name="connsiteX9" fmla="*/ 2560320 w 4099560"/>
              <a:gd name="connsiteY9" fmla="*/ 33025 h 1084585"/>
              <a:gd name="connsiteX10" fmla="*/ 1744980 w 4099560"/>
              <a:gd name="connsiteY10" fmla="*/ 77753 h 1084585"/>
              <a:gd name="connsiteX11" fmla="*/ 1367789 w 4099560"/>
              <a:gd name="connsiteY11" fmla="*/ 104081 h 1084585"/>
              <a:gd name="connsiteX12" fmla="*/ 918210 w 4099560"/>
              <a:gd name="connsiteY12" fmla="*/ 115500 h 1084585"/>
              <a:gd name="connsiteX13" fmla="*/ 548640 w 4099560"/>
              <a:gd name="connsiteY13" fmla="*/ 109225 h 1084585"/>
              <a:gd name="connsiteX14" fmla="*/ 0 w 4099560"/>
              <a:gd name="connsiteY14" fmla="*/ 86345 h 1084585"/>
              <a:gd name="connsiteX0" fmla="*/ 4099560 w 4099560"/>
              <a:gd name="connsiteY0" fmla="*/ 1012212 h 1065552"/>
              <a:gd name="connsiteX1" fmla="*/ 3886200 w 4099560"/>
              <a:gd name="connsiteY1" fmla="*/ 1019832 h 1065552"/>
              <a:gd name="connsiteX2" fmla="*/ 3566160 w 4099560"/>
              <a:gd name="connsiteY2" fmla="*/ 989352 h 1065552"/>
              <a:gd name="connsiteX3" fmla="*/ 3276600 w 4099560"/>
              <a:gd name="connsiteY3" fmla="*/ 1042692 h 1065552"/>
              <a:gd name="connsiteX4" fmla="*/ 2827020 w 4099560"/>
              <a:gd name="connsiteY4" fmla="*/ 1065552 h 1065552"/>
              <a:gd name="connsiteX5" fmla="*/ 2552700 w 4099560"/>
              <a:gd name="connsiteY5" fmla="*/ 958872 h 1065552"/>
              <a:gd name="connsiteX6" fmla="*/ 2567940 w 4099560"/>
              <a:gd name="connsiteY6" fmla="*/ 829332 h 1065552"/>
              <a:gd name="connsiteX7" fmla="*/ 2514600 w 4099560"/>
              <a:gd name="connsiteY7" fmla="*/ 524532 h 1065552"/>
              <a:gd name="connsiteX8" fmla="*/ 2484120 w 4099560"/>
              <a:gd name="connsiteY8" fmla="*/ 242592 h 1065552"/>
              <a:gd name="connsiteX9" fmla="*/ 2522220 w 4099560"/>
              <a:gd name="connsiteY9" fmla="*/ 33025 h 1065552"/>
              <a:gd name="connsiteX10" fmla="*/ 1744980 w 4099560"/>
              <a:gd name="connsiteY10" fmla="*/ 58720 h 1065552"/>
              <a:gd name="connsiteX11" fmla="*/ 1367789 w 4099560"/>
              <a:gd name="connsiteY11" fmla="*/ 85048 h 1065552"/>
              <a:gd name="connsiteX12" fmla="*/ 918210 w 4099560"/>
              <a:gd name="connsiteY12" fmla="*/ 96467 h 1065552"/>
              <a:gd name="connsiteX13" fmla="*/ 548640 w 4099560"/>
              <a:gd name="connsiteY13" fmla="*/ 90192 h 1065552"/>
              <a:gd name="connsiteX14" fmla="*/ 0 w 4099560"/>
              <a:gd name="connsiteY14" fmla="*/ 67312 h 1065552"/>
              <a:gd name="connsiteX0" fmla="*/ 4099560 w 4099560"/>
              <a:gd name="connsiteY0" fmla="*/ 1012212 h 1065552"/>
              <a:gd name="connsiteX1" fmla="*/ 3886200 w 4099560"/>
              <a:gd name="connsiteY1" fmla="*/ 1019832 h 1065552"/>
              <a:gd name="connsiteX2" fmla="*/ 3566160 w 4099560"/>
              <a:gd name="connsiteY2" fmla="*/ 989352 h 1065552"/>
              <a:gd name="connsiteX3" fmla="*/ 3276600 w 4099560"/>
              <a:gd name="connsiteY3" fmla="*/ 1042692 h 1065552"/>
              <a:gd name="connsiteX4" fmla="*/ 2827020 w 4099560"/>
              <a:gd name="connsiteY4" fmla="*/ 1065552 h 1065552"/>
              <a:gd name="connsiteX5" fmla="*/ 2552700 w 4099560"/>
              <a:gd name="connsiteY5" fmla="*/ 958872 h 1065552"/>
              <a:gd name="connsiteX6" fmla="*/ 2567940 w 4099560"/>
              <a:gd name="connsiteY6" fmla="*/ 829332 h 1065552"/>
              <a:gd name="connsiteX7" fmla="*/ 2514600 w 4099560"/>
              <a:gd name="connsiteY7" fmla="*/ 524532 h 1065552"/>
              <a:gd name="connsiteX8" fmla="*/ 2460307 w 4099560"/>
              <a:gd name="connsiteY8" fmla="*/ 247350 h 1065552"/>
              <a:gd name="connsiteX9" fmla="*/ 2522220 w 4099560"/>
              <a:gd name="connsiteY9" fmla="*/ 33025 h 1065552"/>
              <a:gd name="connsiteX10" fmla="*/ 1744980 w 4099560"/>
              <a:gd name="connsiteY10" fmla="*/ 58720 h 1065552"/>
              <a:gd name="connsiteX11" fmla="*/ 1367789 w 4099560"/>
              <a:gd name="connsiteY11" fmla="*/ 85048 h 1065552"/>
              <a:gd name="connsiteX12" fmla="*/ 918210 w 4099560"/>
              <a:gd name="connsiteY12" fmla="*/ 96467 h 1065552"/>
              <a:gd name="connsiteX13" fmla="*/ 548640 w 4099560"/>
              <a:gd name="connsiteY13" fmla="*/ 90192 h 1065552"/>
              <a:gd name="connsiteX14" fmla="*/ 0 w 4099560"/>
              <a:gd name="connsiteY14" fmla="*/ 67312 h 1065552"/>
              <a:gd name="connsiteX0" fmla="*/ 4099560 w 4099560"/>
              <a:gd name="connsiteY0" fmla="*/ 1012212 h 1065552"/>
              <a:gd name="connsiteX1" fmla="*/ 3886200 w 4099560"/>
              <a:gd name="connsiteY1" fmla="*/ 1019832 h 1065552"/>
              <a:gd name="connsiteX2" fmla="*/ 3566160 w 4099560"/>
              <a:gd name="connsiteY2" fmla="*/ 989352 h 1065552"/>
              <a:gd name="connsiteX3" fmla="*/ 3276600 w 4099560"/>
              <a:gd name="connsiteY3" fmla="*/ 1042692 h 1065552"/>
              <a:gd name="connsiteX4" fmla="*/ 2827020 w 4099560"/>
              <a:gd name="connsiteY4" fmla="*/ 1065552 h 1065552"/>
              <a:gd name="connsiteX5" fmla="*/ 2552700 w 4099560"/>
              <a:gd name="connsiteY5" fmla="*/ 958872 h 1065552"/>
              <a:gd name="connsiteX6" fmla="*/ 2567940 w 4099560"/>
              <a:gd name="connsiteY6" fmla="*/ 829332 h 1065552"/>
              <a:gd name="connsiteX7" fmla="*/ 2514600 w 4099560"/>
              <a:gd name="connsiteY7" fmla="*/ 524532 h 1065552"/>
              <a:gd name="connsiteX8" fmla="*/ 2485072 w 4099560"/>
              <a:gd name="connsiteY8" fmla="*/ 443816 h 1065552"/>
              <a:gd name="connsiteX9" fmla="*/ 2460307 w 4099560"/>
              <a:gd name="connsiteY9" fmla="*/ 247350 h 1065552"/>
              <a:gd name="connsiteX10" fmla="*/ 2522220 w 4099560"/>
              <a:gd name="connsiteY10" fmla="*/ 33025 h 1065552"/>
              <a:gd name="connsiteX11" fmla="*/ 1744980 w 4099560"/>
              <a:gd name="connsiteY11" fmla="*/ 58720 h 1065552"/>
              <a:gd name="connsiteX12" fmla="*/ 1367789 w 4099560"/>
              <a:gd name="connsiteY12" fmla="*/ 85048 h 1065552"/>
              <a:gd name="connsiteX13" fmla="*/ 918210 w 4099560"/>
              <a:gd name="connsiteY13" fmla="*/ 96467 h 1065552"/>
              <a:gd name="connsiteX14" fmla="*/ 548640 w 4099560"/>
              <a:gd name="connsiteY14" fmla="*/ 90192 h 1065552"/>
              <a:gd name="connsiteX15" fmla="*/ 0 w 4099560"/>
              <a:gd name="connsiteY15" fmla="*/ 67312 h 1065552"/>
              <a:gd name="connsiteX0" fmla="*/ 4099560 w 4099560"/>
              <a:gd name="connsiteY0" fmla="*/ 1012212 h 1065552"/>
              <a:gd name="connsiteX1" fmla="*/ 3886200 w 4099560"/>
              <a:gd name="connsiteY1" fmla="*/ 1019832 h 1065552"/>
              <a:gd name="connsiteX2" fmla="*/ 3566160 w 4099560"/>
              <a:gd name="connsiteY2" fmla="*/ 989352 h 1065552"/>
              <a:gd name="connsiteX3" fmla="*/ 3276600 w 4099560"/>
              <a:gd name="connsiteY3" fmla="*/ 1042692 h 1065552"/>
              <a:gd name="connsiteX4" fmla="*/ 2827020 w 4099560"/>
              <a:gd name="connsiteY4" fmla="*/ 1065552 h 1065552"/>
              <a:gd name="connsiteX5" fmla="*/ 2552700 w 4099560"/>
              <a:gd name="connsiteY5" fmla="*/ 958872 h 1065552"/>
              <a:gd name="connsiteX6" fmla="*/ 2548890 w 4099560"/>
              <a:gd name="connsiteY6" fmla="*/ 838849 h 1065552"/>
              <a:gd name="connsiteX7" fmla="*/ 2514600 w 4099560"/>
              <a:gd name="connsiteY7" fmla="*/ 524532 h 1065552"/>
              <a:gd name="connsiteX8" fmla="*/ 2485072 w 4099560"/>
              <a:gd name="connsiteY8" fmla="*/ 443816 h 1065552"/>
              <a:gd name="connsiteX9" fmla="*/ 2460307 w 4099560"/>
              <a:gd name="connsiteY9" fmla="*/ 247350 h 1065552"/>
              <a:gd name="connsiteX10" fmla="*/ 2522220 w 4099560"/>
              <a:gd name="connsiteY10" fmla="*/ 33025 h 1065552"/>
              <a:gd name="connsiteX11" fmla="*/ 1744980 w 4099560"/>
              <a:gd name="connsiteY11" fmla="*/ 58720 h 1065552"/>
              <a:gd name="connsiteX12" fmla="*/ 1367789 w 4099560"/>
              <a:gd name="connsiteY12" fmla="*/ 85048 h 1065552"/>
              <a:gd name="connsiteX13" fmla="*/ 918210 w 4099560"/>
              <a:gd name="connsiteY13" fmla="*/ 96467 h 1065552"/>
              <a:gd name="connsiteX14" fmla="*/ 548640 w 4099560"/>
              <a:gd name="connsiteY14" fmla="*/ 90192 h 1065552"/>
              <a:gd name="connsiteX15" fmla="*/ 0 w 4099560"/>
              <a:gd name="connsiteY15" fmla="*/ 67312 h 1065552"/>
              <a:gd name="connsiteX0" fmla="*/ 4099560 w 4099560"/>
              <a:gd name="connsiteY0" fmla="*/ 1012212 h 1065552"/>
              <a:gd name="connsiteX1" fmla="*/ 3886200 w 4099560"/>
              <a:gd name="connsiteY1" fmla="*/ 1019832 h 1065552"/>
              <a:gd name="connsiteX2" fmla="*/ 3566160 w 4099560"/>
              <a:gd name="connsiteY2" fmla="*/ 989352 h 1065552"/>
              <a:gd name="connsiteX3" fmla="*/ 3276600 w 4099560"/>
              <a:gd name="connsiteY3" fmla="*/ 1042692 h 1065552"/>
              <a:gd name="connsiteX4" fmla="*/ 2827020 w 4099560"/>
              <a:gd name="connsiteY4" fmla="*/ 1065552 h 1065552"/>
              <a:gd name="connsiteX5" fmla="*/ 2552700 w 4099560"/>
              <a:gd name="connsiteY5" fmla="*/ 958872 h 1065552"/>
              <a:gd name="connsiteX6" fmla="*/ 2548890 w 4099560"/>
              <a:gd name="connsiteY6" fmla="*/ 838849 h 1065552"/>
              <a:gd name="connsiteX7" fmla="*/ 2514600 w 4099560"/>
              <a:gd name="connsiteY7" fmla="*/ 524532 h 1065552"/>
              <a:gd name="connsiteX8" fmla="*/ 2485072 w 4099560"/>
              <a:gd name="connsiteY8" fmla="*/ 443816 h 1065552"/>
              <a:gd name="connsiteX9" fmla="*/ 2460307 w 4099560"/>
              <a:gd name="connsiteY9" fmla="*/ 247350 h 1065552"/>
              <a:gd name="connsiteX10" fmla="*/ 2522220 w 4099560"/>
              <a:gd name="connsiteY10" fmla="*/ 33025 h 1065552"/>
              <a:gd name="connsiteX11" fmla="*/ 1744980 w 4099560"/>
              <a:gd name="connsiteY11" fmla="*/ 58720 h 1065552"/>
              <a:gd name="connsiteX12" fmla="*/ 1367789 w 4099560"/>
              <a:gd name="connsiteY12" fmla="*/ 85048 h 1065552"/>
              <a:gd name="connsiteX13" fmla="*/ 918210 w 4099560"/>
              <a:gd name="connsiteY13" fmla="*/ 96467 h 1065552"/>
              <a:gd name="connsiteX14" fmla="*/ 548640 w 4099560"/>
              <a:gd name="connsiteY14" fmla="*/ 90192 h 1065552"/>
              <a:gd name="connsiteX15" fmla="*/ 0 w 4099560"/>
              <a:gd name="connsiteY15" fmla="*/ 67312 h 1065552"/>
              <a:gd name="connsiteX0" fmla="*/ 4099560 w 4099560"/>
              <a:gd name="connsiteY0" fmla="*/ 1012212 h 1065552"/>
              <a:gd name="connsiteX1" fmla="*/ 3886200 w 4099560"/>
              <a:gd name="connsiteY1" fmla="*/ 1019832 h 1065552"/>
              <a:gd name="connsiteX2" fmla="*/ 3566160 w 4099560"/>
              <a:gd name="connsiteY2" fmla="*/ 989352 h 1065552"/>
              <a:gd name="connsiteX3" fmla="*/ 3276600 w 4099560"/>
              <a:gd name="connsiteY3" fmla="*/ 1042692 h 1065552"/>
              <a:gd name="connsiteX4" fmla="*/ 2827020 w 4099560"/>
              <a:gd name="connsiteY4" fmla="*/ 1065552 h 1065552"/>
              <a:gd name="connsiteX5" fmla="*/ 2552700 w 4099560"/>
              <a:gd name="connsiteY5" fmla="*/ 958872 h 1065552"/>
              <a:gd name="connsiteX6" fmla="*/ 2548890 w 4099560"/>
              <a:gd name="connsiteY6" fmla="*/ 838849 h 1065552"/>
              <a:gd name="connsiteX7" fmla="*/ 2514600 w 4099560"/>
              <a:gd name="connsiteY7" fmla="*/ 524532 h 1065552"/>
              <a:gd name="connsiteX8" fmla="*/ 2485072 w 4099560"/>
              <a:gd name="connsiteY8" fmla="*/ 443816 h 1065552"/>
              <a:gd name="connsiteX9" fmla="*/ 2460307 w 4099560"/>
              <a:gd name="connsiteY9" fmla="*/ 247350 h 1065552"/>
              <a:gd name="connsiteX10" fmla="*/ 2522220 w 4099560"/>
              <a:gd name="connsiteY10" fmla="*/ 33025 h 1065552"/>
              <a:gd name="connsiteX11" fmla="*/ 1744980 w 4099560"/>
              <a:gd name="connsiteY11" fmla="*/ 58720 h 1065552"/>
              <a:gd name="connsiteX12" fmla="*/ 1367789 w 4099560"/>
              <a:gd name="connsiteY12" fmla="*/ 85048 h 1065552"/>
              <a:gd name="connsiteX13" fmla="*/ 918210 w 4099560"/>
              <a:gd name="connsiteY13" fmla="*/ 96467 h 1065552"/>
              <a:gd name="connsiteX14" fmla="*/ 548640 w 4099560"/>
              <a:gd name="connsiteY14" fmla="*/ 90192 h 1065552"/>
              <a:gd name="connsiteX15" fmla="*/ 0 w 4099560"/>
              <a:gd name="connsiteY15" fmla="*/ 67312 h 1065552"/>
              <a:gd name="connsiteX0" fmla="*/ 4099560 w 4099560"/>
              <a:gd name="connsiteY0" fmla="*/ 1012212 h 1065552"/>
              <a:gd name="connsiteX1" fmla="*/ 3886200 w 4099560"/>
              <a:gd name="connsiteY1" fmla="*/ 1019832 h 1065552"/>
              <a:gd name="connsiteX2" fmla="*/ 3566160 w 4099560"/>
              <a:gd name="connsiteY2" fmla="*/ 989352 h 1065552"/>
              <a:gd name="connsiteX3" fmla="*/ 3276600 w 4099560"/>
              <a:gd name="connsiteY3" fmla="*/ 1042692 h 1065552"/>
              <a:gd name="connsiteX4" fmla="*/ 2827020 w 4099560"/>
              <a:gd name="connsiteY4" fmla="*/ 1065552 h 1065552"/>
              <a:gd name="connsiteX5" fmla="*/ 2538412 w 4099560"/>
              <a:gd name="connsiteY5" fmla="*/ 944597 h 1065552"/>
              <a:gd name="connsiteX6" fmla="*/ 2548890 w 4099560"/>
              <a:gd name="connsiteY6" fmla="*/ 838849 h 1065552"/>
              <a:gd name="connsiteX7" fmla="*/ 2514600 w 4099560"/>
              <a:gd name="connsiteY7" fmla="*/ 524532 h 1065552"/>
              <a:gd name="connsiteX8" fmla="*/ 2485072 w 4099560"/>
              <a:gd name="connsiteY8" fmla="*/ 443816 h 1065552"/>
              <a:gd name="connsiteX9" fmla="*/ 2460307 w 4099560"/>
              <a:gd name="connsiteY9" fmla="*/ 247350 h 1065552"/>
              <a:gd name="connsiteX10" fmla="*/ 2522220 w 4099560"/>
              <a:gd name="connsiteY10" fmla="*/ 33025 h 1065552"/>
              <a:gd name="connsiteX11" fmla="*/ 1744980 w 4099560"/>
              <a:gd name="connsiteY11" fmla="*/ 58720 h 1065552"/>
              <a:gd name="connsiteX12" fmla="*/ 1367789 w 4099560"/>
              <a:gd name="connsiteY12" fmla="*/ 85048 h 1065552"/>
              <a:gd name="connsiteX13" fmla="*/ 918210 w 4099560"/>
              <a:gd name="connsiteY13" fmla="*/ 96467 h 1065552"/>
              <a:gd name="connsiteX14" fmla="*/ 548640 w 4099560"/>
              <a:gd name="connsiteY14" fmla="*/ 90192 h 1065552"/>
              <a:gd name="connsiteX15" fmla="*/ 0 w 4099560"/>
              <a:gd name="connsiteY15" fmla="*/ 67312 h 1065552"/>
              <a:gd name="connsiteX0" fmla="*/ 4099560 w 4099560"/>
              <a:gd name="connsiteY0" fmla="*/ 1012212 h 1042692"/>
              <a:gd name="connsiteX1" fmla="*/ 3886200 w 4099560"/>
              <a:gd name="connsiteY1" fmla="*/ 1019832 h 1042692"/>
              <a:gd name="connsiteX2" fmla="*/ 3566160 w 4099560"/>
              <a:gd name="connsiteY2" fmla="*/ 989352 h 1042692"/>
              <a:gd name="connsiteX3" fmla="*/ 3276600 w 4099560"/>
              <a:gd name="connsiteY3" fmla="*/ 1042692 h 1042692"/>
              <a:gd name="connsiteX4" fmla="*/ 2746057 w 4099560"/>
              <a:gd name="connsiteY4" fmla="*/ 1032245 h 1042692"/>
              <a:gd name="connsiteX5" fmla="*/ 2538412 w 4099560"/>
              <a:gd name="connsiteY5" fmla="*/ 944597 h 1042692"/>
              <a:gd name="connsiteX6" fmla="*/ 2548890 w 4099560"/>
              <a:gd name="connsiteY6" fmla="*/ 838849 h 1042692"/>
              <a:gd name="connsiteX7" fmla="*/ 2514600 w 4099560"/>
              <a:gd name="connsiteY7" fmla="*/ 524532 h 1042692"/>
              <a:gd name="connsiteX8" fmla="*/ 2485072 w 4099560"/>
              <a:gd name="connsiteY8" fmla="*/ 443816 h 1042692"/>
              <a:gd name="connsiteX9" fmla="*/ 2460307 w 4099560"/>
              <a:gd name="connsiteY9" fmla="*/ 247350 h 1042692"/>
              <a:gd name="connsiteX10" fmla="*/ 2522220 w 4099560"/>
              <a:gd name="connsiteY10" fmla="*/ 33025 h 1042692"/>
              <a:gd name="connsiteX11" fmla="*/ 1744980 w 4099560"/>
              <a:gd name="connsiteY11" fmla="*/ 58720 h 1042692"/>
              <a:gd name="connsiteX12" fmla="*/ 1367789 w 4099560"/>
              <a:gd name="connsiteY12" fmla="*/ 85048 h 1042692"/>
              <a:gd name="connsiteX13" fmla="*/ 918210 w 4099560"/>
              <a:gd name="connsiteY13" fmla="*/ 96467 h 1042692"/>
              <a:gd name="connsiteX14" fmla="*/ 548640 w 4099560"/>
              <a:gd name="connsiteY14" fmla="*/ 90192 h 1042692"/>
              <a:gd name="connsiteX15" fmla="*/ 0 w 4099560"/>
              <a:gd name="connsiteY15" fmla="*/ 67312 h 1042692"/>
              <a:gd name="connsiteX0" fmla="*/ 4099560 w 4099560"/>
              <a:gd name="connsiteY0" fmla="*/ 1012212 h 1042692"/>
              <a:gd name="connsiteX1" fmla="*/ 3886200 w 4099560"/>
              <a:gd name="connsiteY1" fmla="*/ 1019832 h 1042692"/>
              <a:gd name="connsiteX2" fmla="*/ 3561398 w 4099560"/>
              <a:gd name="connsiteY2" fmla="*/ 1013143 h 1042692"/>
              <a:gd name="connsiteX3" fmla="*/ 3276600 w 4099560"/>
              <a:gd name="connsiteY3" fmla="*/ 1042692 h 1042692"/>
              <a:gd name="connsiteX4" fmla="*/ 2746057 w 4099560"/>
              <a:gd name="connsiteY4" fmla="*/ 1032245 h 1042692"/>
              <a:gd name="connsiteX5" fmla="*/ 2538412 w 4099560"/>
              <a:gd name="connsiteY5" fmla="*/ 944597 h 1042692"/>
              <a:gd name="connsiteX6" fmla="*/ 2548890 w 4099560"/>
              <a:gd name="connsiteY6" fmla="*/ 838849 h 1042692"/>
              <a:gd name="connsiteX7" fmla="*/ 2514600 w 4099560"/>
              <a:gd name="connsiteY7" fmla="*/ 524532 h 1042692"/>
              <a:gd name="connsiteX8" fmla="*/ 2485072 w 4099560"/>
              <a:gd name="connsiteY8" fmla="*/ 443816 h 1042692"/>
              <a:gd name="connsiteX9" fmla="*/ 2460307 w 4099560"/>
              <a:gd name="connsiteY9" fmla="*/ 247350 h 1042692"/>
              <a:gd name="connsiteX10" fmla="*/ 2522220 w 4099560"/>
              <a:gd name="connsiteY10" fmla="*/ 33025 h 1042692"/>
              <a:gd name="connsiteX11" fmla="*/ 1744980 w 4099560"/>
              <a:gd name="connsiteY11" fmla="*/ 58720 h 1042692"/>
              <a:gd name="connsiteX12" fmla="*/ 1367789 w 4099560"/>
              <a:gd name="connsiteY12" fmla="*/ 85048 h 1042692"/>
              <a:gd name="connsiteX13" fmla="*/ 918210 w 4099560"/>
              <a:gd name="connsiteY13" fmla="*/ 96467 h 1042692"/>
              <a:gd name="connsiteX14" fmla="*/ 548640 w 4099560"/>
              <a:gd name="connsiteY14" fmla="*/ 90192 h 1042692"/>
              <a:gd name="connsiteX15" fmla="*/ 0 w 4099560"/>
              <a:gd name="connsiteY15" fmla="*/ 67312 h 1042692"/>
              <a:gd name="connsiteX0" fmla="*/ 4066222 w 4066222"/>
              <a:gd name="connsiteY0" fmla="*/ 1026488 h 1042692"/>
              <a:gd name="connsiteX1" fmla="*/ 3886200 w 4066222"/>
              <a:gd name="connsiteY1" fmla="*/ 1019832 h 1042692"/>
              <a:gd name="connsiteX2" fmla="*/ 3561398 w 4066222"/>
              <a:gd name="connsiteY2" fmla="*/ 1013143 h 1042692"/>
              <a:gd name="connsiteX3" fmla="*/ 3276600 w 4066222"/>
              <a:gd name="connsiteY3" fmla="*/ 1042692 h 1042692"/>
              <a:gd name="connsiteX4" fmla="*/ 2746057 w 4066222"/>
              <a:gd name="connsiteY4" fmla="*/ 1032245 h 1042692"/>
              <a:gd name="connsiteX5" fmla="*/ 2538412 w 4066222"/>
              <a:gd name="connsiteY5" fmla="*/ 944597 h 1042692"/>
              <a:gd name="connsiteX6" fmla="*/ 2548890 w 4066222"/>
              <a:gd name="connsiteY6" fmla="*/ 838849 h 1042692"/>
              <a:gd name="connsiteX7" fmla="*/ 2514600 w 4066222"/>
              <a:gd name="connsiteY7" fmla="*/ 524532 h 1042692"/>
              <a:gd name="connsiteX8" fmla="*/ 2485072 w 4066222"/>
              <a:gd name="connsiteY8" fmla="*/ 443816 h 1042692"/>
              <a:gd name="connsiteX9" fmla="*/ 2460307 w 4066222"/>
              <a:gd name="connsiteY9" fmla="*/ 247350 h 1042692"/>
              <a:gd name="connsiteX10" fmla="*/ 2522220 w 4066222"/>
              <a:gd name="connsiteY10" fmla="*/ 33025 h 1042692"/>
              <a:gd name="connsiteX11" fmla="*/ 1744980 w 4066222"/>
              <a:gd name="connsiteY11" fmla="*/ 58720 h 1042692"/>
              <a:gd name="connsiteX12" fmla="*/ 1367789 w 4066222"/>
              <a:gd name="connsiteY12" fmla="*/ 85048 h 1042692"/>
              <a:gd name="connsiteX13" fmla="*/ 918210 w 4066222"/>
              <a:gd name="connsiteY13" fmla="*/ 96467 h 1042692"/>
              <a:gd name="connsiteX14" fmla="*/ 548640 w 4066222"/>
              <a:gd name="connsiteY14" fmla="*/ 90192 h 1042692"/>
              <a:gd name="connsiteX15" fmla="*/ 0 w 4066222"/>
              <a:gd name="connsiteY15" fmla="*/ 67312 h 1042692"/>
              <a:gd name="connsiteX0" fmla="*/ 4066222 w 4066222"/>
              <a:gd name="connsiteY0" fmla="*/ 1026488 h 1042692"/>
              <a:gd name="connsiteX1" fmla="*/ 3886200 w 4066222"/>
              <a:gd name="connsiteY1" fmla="*/ 1019832 h 1042692"/>
              <a:gd name="connsiteX2" fmla="*/ 3561398 w 4066222"/>
              <a:gd name="connsiteY2" fmla="*/ 1013143 h 1042692"/>
              <a:gd name="connsiteX3" fmla="*/ 3276600 w 4066222"/>
              <a:gd name="connsiteY3" fmla="*/ 1042692 h 1042692"/>
              <a:gd name="connsiteX4" fmla="*/ 2746057 w 4066222"/>
              <a:gd name="connsiteY4" fmla="*/ 1032245 h 1042692"/>
              <a:gd name="connsiteX5" fmla="*/ 2544762 w 4066222"/>
              <a:gd name="connsiteY5" fmla="*/ 919220 h 1042692"/>
              <a:gd name="connsiteX6" fmla="*/ 2548890 w 4066222"/>
              <a:gd name="connsiteY6" fmla="*/ 838849 h 1042692"/>
              <a:gd name="connsiteX7" fmla="*/ 2514600 w 4066222"/>
              <a:gd name="connsiteY7" fmla="*/ 524532 h 1042692"/>
              <a:gd name="connsiteX8" fmla="*/ 2485072 w 4066222"/>
              <a:gd name="connsiteY8" fmla="*/ 443816 h 1042692"/>
              <a:gd name="connsiteX9" fmla="*/ 2460307 w 4066222"/>
              <a:gd name="connsiteY9" fmla="*/ 247350 h 1042692"/>
              <a:gd name="connsiteX10" fmla="*/ 2522220 w 4066222"/>
              <a:gd name="connsiteY10" fmla="*/ 33025 h 1042692"/>
              <a:gd name="connsiteX11" fmla="*/ 1744980 w 4066222"/>
              <a:gd name="connsiteY11" fmla="*/ 58720 h 1042692"/>
              <a:gd name="connsiteX12" fmla="*/ 1367789 w 4066222"/>
              <a:gd name="connsiteY12" fmla="*/ 85048 h 1042692"/>
              <a:gd name="connsiteX13" fmla="*/ 918210 w 4066222"/>
              <a:gd name="connsiteY13" fmla="*/ 96467 h 1042692"/>
              <a:gd name="connsiteX14" fmla="*/ 548640 w 4066222"/>
              <a:gd name="connsiteY14" fmla="*/ 90192 h 1042692"/>
              <a:gd name="connsiteX15" fmla="*/ 0 w 4066222"/>
              <a:gd name="connsiteY15" fmla="*/ 67312 h 1042692"/>
              <a:gd name="connsiteX0" fmla="*/ 4066222 w 4066222"/>
              <a:gd name="connsiteY0" fmla="*/ 1026488 h 1042692"/>
              <a:gd name="connsiteX1" fmla="*/ 3886200 w 4066222"/>
              <a:gd name="connsiteY1" fmla="*/ 1019832 h 1042692"/>
              <a:gd name="connsiteX2" fmla="*/ 3561398 w 4066222"/>
              <a:gd name="connsiteY2" fmla="*/ 1013143 h 1042692"/>
              <a:gd name="connsiteX3" fmla="*/ 3276600 w 4066222"/>
              <a:gd name="connsiteY3" fmla="*/ 1042692 h 1042692"/>
              <a:gd name="connsiteX4" fmla="*/ 2758757 w 4066222"/>
              <a:gd name="connsiteY4" fmla="*/ 987836 h 1042692"/>
              <a:gd name="connsiteX5" fmla="*/ 2544762 w 4066222"/>
              <a:gd name="connsiteY5" fmla="*/ 919220 h 1042692"/>
              <a:gd name="connsiteX6" fmla="*/ 2548890 w 4066222"/>
              <a:gd name="connsiteY6" fmla="*/ 838849 h 1042692"/>
              <a:gd name="connsiteX7" fmla="*/ 2514600 w 4066222"/>
              <a:gd name="connsiteY7" fmla="*/ 524532 h 1042692"/>
              <a:gd name="connsiteX8" fmla="*/ 2485072 w 4066222"/>
              <a:gd name="connsiteY8" fmla="*/ 443816 h 1042692"/>
              <a:gd name="connsiteX9" fmla="*/ 2460307 w 4066222"/>
              <a:gd name="connsiteY9" fmla="*/ 247350 h 1042692"/>
              <a:gd name="connsiteX10" fmla="*/ 2522220 w 4066222"/>
              <a:gd name="connsiteY10" fmla="*/ 33025 h 1042692"/>
              <a:gd name="connsiteX11" fmla="*/ 1744980 w 4066222"/>
              <a:gd name="connsiteY11" fmla="*/ 58720 h 1042692"/>
              <a:gd name="connsiteX12" fmla="*/ 1367789 w 4066222"/>
              <a:gd name="connsiteY12" fmla="*/ 85048 h 1042692"/>
              <a:gd name="connsiteX13" fmla="*/ 918210 w 4066222"/>
              <a:gd name="connsiteY13" fmla="*/ 96467 h 1042692"/>
              <a:gd name="connsiteX14" fmla="*/ 548640 w 4066222"/>
              <a:gd name="connsiteY14" fmla="*/ 90192 h 1042692"/>
              <a:gd name="connsiteX15" fmla="*/ 0 w 4066222"/>
              <a:gd name="connsiteY15" fmla="*/ 67312 h 1042692"/>
              <a:gd name="connsiteX0" fmla="*/ 4066222 w 4066222"/>
              <a:gd name="connsiteY0" fmla="*/ 1026488 h 1026488"/>
              <a:gd name="connsiteX1" fmla="*/ 3886200 w 4066222"/>
              <a:gd name="connsiteY1" fmla="*/ 1019832 h 1026488"/>
              <a:gd name="connsiteX2" fmla="*/ 3561398 w 4066222"/>
              <a:gd name="connsiteY2" fmla="*/ 1013143 h 1026488"/>
              <a:gd name="connsiteX3" fmla="*/ 3257550 w 4066222"/>
              <a:gd name="connsiteY3" fmla="*/ 1004626 h 1026488"/>
              <a:gd name="connsiteX4" fmla="*/ 2758757 w 4066222"/>
              <a:gd name="connsiteY4" fmla="*/ 987836 h 1026488"/>
              <a:gd name="connsiteX5" fmla="*/ 2544762 w 4066222"/>
              <a:gd name="connsiteY5" fmla="*/ 919220 h 1026488"/>
              <a:gd name="connsiteX6" fmla="*/ 2548890 w 4066222"/>
              <a:gd name="connsiteY6" fmla="*/ 838849 h 1026488"/>
              <a:gd name="connsiteX7" fmla="*/ 2514600 w 4066222"/>
              <a:gd name="connsiteY7" fmla="*/ 524532 h 1026488"/>
              <a:gd name="connsiteX8" fmla="*/ 2485072 w 4066222"/>
              <a:gd name="connsiteY8" fmla="*/ 443816 h 1026488"/>
              <a:gd name="connsiteX9" fmla="*/ 2460307 w 4066222"/>
              <a:gd name="connsiteY9" fmla="*/ 247350 h 1026488"/>
              <a:gd name="connsiteX10" fmla="*/ 2522220 w 4066222"/>
              <a:gd name="connsiteY10" fmla="*/ 33025 h 1026488"/>
              <a:gd name="connsiteX11" fmla="*/ 1744980 w 4066222"/>
              <a:gd name="connsiteY11" fmla="*/ 58720 h 1026488"/>
              <a:gd name="connsiteX12" fmla="*/ 1367789 w 4066222"/>
              <a:gd name="connsiteY12" fmla="*/ 85048 h 1026488"/>
              <a:gd name="connsiteX13" fmla="*/ 918210 w 4066222"/>
              <a:gd name="connsiteY13" fmla="*/ 96467 h 1026488"/>
              <a:gd name="connsiteX14" fmla="*/ 548640 w 4066222"/>
              <a:gd name="connsiteY14" fmla="*/ 90192 h 1026488"/>
              <a:gd name="connsiteX15" fmla="*/ 0 w 4066222"/>
              <a:gd name="connsiteY15" fmla="*/ 67312 h 1026488"/>
              <a:gd name="connsiteX0" fmla="*/ 4066222 w 4066222"/>
              <a:gd name="connsiteY0" fmla="*/ 1026488 h 1026488"/>
              <a:gd name="connsiteX1" fmla="*/ 3886200 w 4066222"/>
              <a:gd name="connsiteY1" fmla="*/ 1019832 h 1026488"/>
              <a:gd name="connsiteX2" fmla="*/ 3561398 w 4066222"/>
              <a:gd name="connsiteY2" fmla="*/ 1013143 h 1026488"/>
              <a:gd name="connsiteX3" fmla="*/ 3257550 w 4066222"/>
              <a:gd name="connsiteY3" fmla="*/ 1004626 h 1026488"/>
              <a:gd name="connsiteX4" fmla="*/ 2758757 w 4066222"/>
              <a:gd name="connsiteY4" fmla="*/ 987836 h 1026488"/>
              <a:gd name="connsiteX5" fmla="*/ 2535968 w 4066222"/>
              <a:gd name="connsiteY5" fmla="*/ 985855 h 1026488"/>
              <a:gd name="connsiteX6" fmla="*/ 2548890 w 4066222"/>
              <a:gd name="connsiteY6" fmla="*/ 838849 h 1026488"/>
              <a:gd name="connsiteX7" fmla="*/ 2514600 w 4066222"/>
              <a:gd name="connsiteY7" fmla="*/ 524532 h 1026488"/>
              <a:gd name="connsiteX8" fmla="*/ 2485072 w 4066222"/>
              <a:gd name="connsiteY8" fmla="*/ 443816 h 1026488"/>
              <a:gd name="connsiteX9" fmla="*/ 2460307 w 4066222"/>
              <a:gd name="connsiteY9" fmla="*/ 247350 h 1026488"/>
              <a:gd name="connsiteX10" fmla="*/ 2522220 w 4066222"/>
              <a:gd name="connsiteY10" fmla="*/ 33025 h 1026488"/>
              <a:gd name="connsiteX11" fmla="*/ 1744980 w 4066222"/>
              <a:gd name="connsiteY11" fmla="*/ 58720 h 1026488"/>
              <a:gd name="connsiteX12" fmla="*/ 1367789 w 4066222"/>
              <a:gd name="connsiteY12" fmla="*/ 85048 h 1026488"/>
              <a:gd name="connsiteX13" fmla="*/ 918210 w 4066222"/>
              <a:gd name="connsiteY13" fmla="*/ 96467 h 1026488"/>
              <a:gd name="connsiteX14" fmla="*/ 548640 w 4066222"/>
              <a:gd name="connsiteY14" fmla="*/ 90192 h 1026488"/>
              <a:gd name="connsiteX15" fmla="*/ 0 w 4066222"/>
              <a:gd name="connsiteY15" fmla="*/ 67312 h 1026488"/>
              <a:gd name="connsiteX0" fmla="*/ 4066222 w 4066222"/>
              <a:gd name="connsiteY0" fmla="*/ 1026488 h 1083029"/>
              <a:gd name="connsiteX1" fmla="*/ 3886200 w 4066222"/>
              <a:gd name="connsiteY1" fmla="*/ 1019832 h 1083029"/>
              <a:gd name="connsiteX2" fmla="*/ 3561398 w 4066222"/>
              <a:gd name="connsiteY2" fmla="*/ 1013143 h 1083029"/>
              <a:gd name="connsiteX3" fmla="*/ 3257550 w 4066222"/>
              <a:gd name="connsiteY3" fmla="*/ 1004626 h 1083029"/>
              <a:gd name="connsiteX4" fmla="*/ 2811519 w 4066222"/>
              <a:gd name="connsiteY4" fmla="*/ 1083029 h 1083029"/>
              <a:gd name="connsiteX5" fmla="*/ 2535968 w 4066222"/>
              <a:gd name="connsiteY5" fmla="*/ 985855 h 1083029"/>
              <a:gd name="connsiteX6" fmla="*/ 2548890 w 4066222"/>
              <a:gd name="connsiteY6" fmla="*/ 838849 h 1083029"/>
              <a:gd name="connsiteX7" fmla="*/ 2514600 w 4066222"/>
              <a:gd name="connsiteY7" fmla="*/ 524532 h 1083029"/>
              <a:gd name="connsiteX8" fmla="*/ 2485072 w 4066222"/>
              <a:gd name="connsiteY8" fmla="*/ 443816 h 1083029"/>
              <a:gd name="connsiteX9" fmla="*/ 2460307 w 4066222"/>
              <a:gd name="connsiteY9" fmla="*/ 247350 h 1083029"/>
              <a:gd name="connsiteX10" fmla="*/ 2522220 w 4066222"/>
              <a:gd name="connsiteY10" fmla="*/ 33025 h 1083029"/>
              <a:gd name="connsiteX11" fmla="*/ 1744980 w 4066222"/>
              <a:gd name="connsiteY11" fmla="*/ 58720 h 1083029"/>
              <a:gd name="connsiteX12" fmla="*/ 1367789 w 4066222"/>
              <a:gd name="connsiteY12" fmla="*/ 85048 h 1083029"/>
              <a:gd name="connsiteX13" fmla="*/ 918210 w 4066222"/>
              <a:gd name="connsiteY13" fmla="*/ 96467 h 1083029"/>
              <a:gd name="connsiteX14" fmla="*/ 548640 w 4066222"/>
              <a:gd name="connsiteY14" fmla="*/ 90192 h 1083029"/>
              <a:gd name="connsiteX15" fmla="*/ 0 w 4066222"/>
              <a:gd name="connsiteY15" fmla="*/ 67312 h 1083029"/>
              <a:gd name="connsiteX0" fmla="*/ 4066222 w 4066222"/>
              <a:gd name="connsiteY0" fmla="*/ 1026488 h 1083029"/>
              <a:gd name="connsiteX1" fmla="*/ 3886200 w 4066222"/>
              <a:gd name="connsiteY1" fmla="*/ 1019832 h 1083029"/>
              <a:gd name="connsiteX2" fmla="*/ 3561398 w 4066222"/>
              <a:gd name="connsiteY2" fmla="*/ 1013143 h 1083029"/>
              <a:gd name="connsiteX3" fmla="*/ 3195995 w 4066222"/>
              <a:gd name="connsiteY3" fmla="*/ 1071261 h 1083029"/>
              <a:gd name="connsiteX4" fmla="*/ 2811519 w 4066222"/>
              <a:gd name="connsiteY4" fmla="*/ 1083029 h 1083029"/>
              <a:gd name="connsiteX5" fmla="*/ 2535968 w 4066222"/>
              <a:gd name="connsiteY5" fmla="*/ 985855 h 1083029"/>
              <a:gd name="connsiteX6" fmla="*/ 2548890 w 4066222"/>
              <a:gd name="connsiteY6" fmla="*/ 838849 h 1083029"/>
              <a:gd name="connsiteX7" fmla="*/ 2514600 w 4066222"/>
              <a:gd name="connsiteY7" fmla="*/ 524532 h 1083029"/>
              <a:gd name="connsiteX8" fmla="*/ 2485072 w 4066222"/>
              <a:gd name="connsiteY8" fmla="*/ 443816 h 1083029"/>
              <a:gd name="connsiteX9" fmla="*/ 2460307 w 4066222"/>
              <a:gd name="connsiteY9" fmla="*/ 247350 h 1083029"/>
              <a:gd name="connsiteX10" fmla="*/ 2522220 w 4066222"/>
              <a:gd name="connsiteY10" fmla="*/ 33025 h 1083029"/>
              <a:gd name="connsiteX11" fmla="*/ 1744980 w 4066222"/>
              <a:gd name="connsiteY11" fmla="*/ 58720 h 1083029"/>
              <a:gd name="connsiteX12" fmla="*/ 1367789 w 4066222"/>
              <a:gd name="connsiteY12" fmla="*/ 85048 h 1083029"/>
              <a:gd name="connsiteX13" fmla="*/ 918210 w 4066222"/>
              <a:gd name="connsiteY13" fmla="*/ 96467 h 1083029"/>
              <a:gd name="connsiteX14" fmla="*/ 548640 w 4066222"/>
              <a:gd name="connsiteY14" fmla="*/ 90192 h 1083029"/>
              <a:gd name="connsiteX15" fmla="*/ 0 w 4066222"/>
              <a:gd name="connsiteY15" fmla="*/ 67312 h 1083029"/>
              <a:gd name="connsiteX0" fmla="*/ 4066222 w 4066222"/>
              <a:gd name="connsiteY0" fmla="*/ 1026488 h 1083029"/>
              <a:gd name="connsiteX1" fmla="*/ 3886200 w 4066222"/>
              <a:gd name="connsiteY1" fmla="*/ 1019832 h 1083029"/>
              <a:gd name="connsiteX2" fmla="*/ 3561398 w 4066222"/>
              <a:gd name="connsiteY2" fmla="*/ 1013143 h 1083029"/>
              <a:gd name="connsiteX3" fmla="*/ 3195995 w 4066222"/>
              <a:gd name="connsiteY3" fmla="*/ 1071261 h 1083029"/>
              <a:gd name="connsiteX4" fmla="*/ 2811519 w 4066222"/>
              <a:gd name="connsiteY4" fmla="*/ 1083029 h 1083029"/>
              <a:gd name="connsiteX5" fmla="*/ 2535968 w 4066222"/>
              <a:gd name="connsiteY5" fmla="*/ 985855 h 1083029"/>
              <a:gd name="connsiteX6" fmla="*/ 2548890 w 4066222"/>
              <a:gd name="connsiteY6" fmla="*/ 838849 h 1083029"/>
              <a:gd name="connsiteX7" fmla="*/ 2514600 w 4066222"/>
              <a:gd name="connsiteY7" fmla="*/ 524532 h 1083029"/>
              <a:gd name="connsiteX8" fmla="*/ 2485072 w 4066222"/>
              <a:gd name="connsiteY8" fmla="*/ 443816 h 1083029"/>
              <a:gd name="connsiteX9" fmla="*/ 2460307 w 4066222"/>
              <a:gd name="connsiteY9" fmla="*/ 247350 h 1083029"/>
              <a:gd name="connsiteX10" fmla="*/ 2522220 w 4066222"/>
              <a:gd name="connsiteY10" fmla="*/ 33025 h 1083029"/>
              <a:gd name="connsiteX11" fmla="*/ 1744980 w 4066222"/>
              <a:gd name="connsiteY11" fmla="*/ 58720 h 1083029"/>
              <a:gd name="connsiteX12" fmla="*/ 1367789 w 4066222"/>
              <a:gd name="connsiteY12" fmla="*/ 85048 h 1083029"/>
              <a:gd name="connsiteX13" fmla="*/ 918210 w 4066222"/>
              <a:gd name="connsiteY13" fmla="*/ 96467 h 1083029"/>
              <a:gd name="connsiteX14" fmla="*/ 548640 w 4066222"/>
              <a:gd name="connsiteY14" fmla="*/ 90192 h 1083029"/>
              <a:gd name="connsiteX15" fmla="*/ 0 w 4066222"/>
              <a:gd name="connsiteY15" fmla="*/ 38754 h 1083029"/>
              <a:gd name="connsiteX0" fmla="*/ 4066222 w 4066222"/>
              <a:gd name="connsiteY0" fmla="*/ 1026488 h 1083029"/>
              <a:gd name="connsiteX1" fmla="*/ 3886200 w 4066222"/>
              <a:gd name="connsiteY1" fmla="*/ 1019832 h 1083029"/>
              <a:gd name="connsiteX2" fmla="*/ 3561398 w 4066222"/>
              <a:gd name="connsiteY2" fmla="*/ 1013143 h 1083029"/>
              <a:gd name="connsiteX3" fmla="*/ 3195995 w 4066222"/>
              <a:gd name="connsiteY3" fmla="*/ 1071261 h 1083029"/>
              <a:gd name="connsiteX4" fmla="*/ 2811519 w 4066222"/>
              <a:gd name="connsiteY4" fmla="*/ 1083029 h 1083029"/>
              <a:gd name="connsiteX5" fmla="*/ 2535968 w 4066222"/>
              <a:gd name="connsiteY5" fmla="*/ 985855 h 1083029"/>
              <a:gd name="connsiteX6" fmla="*/ 2548890 w 4066222"/>
              <a:gd name="connsiteY6" fmla="*/ 838849 h 1083029"/>
              <a:gd name="connsiteX7" fmla="*/ 2514600 w 4066222"/>
              <a:gd name="connsiteY7" fmla="*/ 524532 h 1083029"/>
              <a:gd name="connsiteX8" fmla="*/ 2485072 w 4066222"/>
              <a:gd name="connsiteY8" fmla="*/ 443816 h 1083029"/>
              <a:gd name="connsiteX9" fmla="*/ 2460307 w 4066222"/>
              <a:gd name="connsiteY9" fmla="*/ 247350 h 1083029"/>
              <a:gd name="connsiteX10" fmla="*/ 2522220 w 4066222"/>
              <a:gd name="connsiteY10" fmla="*/ 33025 h 1083029"/>
              <a:gd name="connsiteX11" fmla="*/ 1744980 w 4066222"/>
              <a:gd name="connsiteY11" fmla="*/ 58720 h 1083029"/>
              <a:gd name="connsiteX12" fmla="*/ 1323821 w 4066222"/>
              <a:gd name="connsiteY12" fmla="*/ 56491 h 1083029"/>
              <a:gd name="connsiteX13" fmla="*/ 918210 w 4066222"/>
              <a:gd name="connsiteY13" fmla="*/ 96467 h 1083029"/>
              <a:gd name="connsiteX14" fmla="*/ 548640 w 4066222"/>
              <a:gd name="connsiteY14" fmla="*/ 90192 h 1083029"/>
              <a:gd name="connsiteX15" fmla="*/ 0 w 4066222"/>
              <a:gd name="connsiteY15" fmla="*/ 38754 h 1083029"/>
              <a:gd name="connsiteX0" fmla="*/ 4066222 w 4066222"/>
              <a:gd name="connsiteY0" fmla="*/ 1026488 h 1083029"/>
              <a:gd name="connsiteX1" fmla="*/ 3886200 w 4066222"/>
              <a:gd name="connsiteY1" fmla="*/ 1019832 h 1083029"/>
              <a:gd name="connsiteX2" fmla="*/ 3561398 w 4066222"/>
              <a:gd name="connsiteY2" fmla="*/ 1013143 h 1083029"/>
              <a:gd name="connsiteX3" fmla="*/ 3195995 w 4066222"/>
              <a:gd name="connsiteY3" fmla="*/ 1071261 h 1083029"/>
              <a:gd name="connsiteX4" fmla="*/ 2811519 w 4066222"/>
              <a:gd name="connsiteY4" fmla="*/ 1083029 h 1083029"/>
              <a:gd name="connsiteX5" fmla="*/ 2535968 w 4066222"/>
              <a:gd name="connsiteY5" fmla="*/ 985855 h 1083029"/>
              <a:gd name="connsiteX6" fmla="*/ 2548890 w 4066222"/>
              <a:gd name="connsiteY6" fmla="*/ 838849 h 1083029"/>
              <a:gd name="connsiteX7" fmla="*/ 2514600 w 4066222"/>
              <a:gd name="connsiteY7" fmla="*/ 524532 h 1083029"/>
              <a:gd name="connsiteX8" fmla="*/ 2485072 w 4066222"/>
              <a:gd name="connsiteY8" fmla="*/ 443816 h 1083029"/>
              <a:gd name="connsiteX9" fmla="*/ 2460307 w 4066222"/>
              <a:gd name="connsiteY9" fmla="*/ 247350 h 1083029"/>
              <a:gd name="connsiteX10" fmla="*/ 2522220 w 4066222"/>
              <a:gd name="connsiteY10" fmla="*/ 33025 h 1083029"/>
              <a:gd name="connsiteX11" fmla="*/ 1727393 w 4066222"/>
              <a:gd name="connsiteY11" fmla="*/ 39682 h 1083029"/>
              <a:gd name="connsiteX12" fmla="*/ 1323821 w 4066222"/>
              <a:gd name="connsiteY12" fmla="*/ 56491 h 1083029"/>
              <a:gd name="connsiteX13" fmla="*/ 918210 w 4066222"/>
              <a:gd name="connsiteY13" fmla="*/ 96467 h 1083029"/>
              <a:gd name="connsiteX14" fmla="*/ 548640 w 4066222"/>
              <a:gd name="connsiteY14" fmla="*/ 90192 h 1083029"/>
              <a:gd name="connsiteX15" fmla="*/ 0 w 4066222"/>
              <a:gd name="connsiteY15" fmla="*/ 38754 h 1083029"/>
              <a:gd name="connsiteX0" fmla="*/ 4066222 w 4066222"/>
              <a:gd name="connsiteY0" fmla="*/ 1026488 h 1083029"/>
              <a:gd name="connsiteX1" fmla="*/ 3886200 w 4066222"/>
              <a:gd name="connsiteY1" fmla="*/ 1019832 h 1083029"/>
              <a:gd name="connsiteX2" fmla="*/ 3561398 w 4066222"/>
              <a:gd name="connsiteY2" fmla="*/ 1013143 h 1083029"/>
              <a:gd name="connsiteX3" fmla="*/ 3195995 w 4066222"/>
              <a:gd name="connsiteY3" fmla="*/ 1071261 h 1083029"/>
              <a:gd name="connsiteX4" fmla="*/ 2811519 w 4066222"/>
              <a:gd name="connsiteY4" fmla="*/ 1083029 h 1083029"/>
              <a:gd name="connsiteX5" fmla="*/ 2535968 w 4066222"/>
              <a:gd name="connsiteY5" fmla="*/ 985855 h 1083029"/>
              <a:gd name="connsiteX6" fmla="*/ 2548890 w 4066222"/>
              <a:gd name="connsiteY6" fmla="*/ 838849 h 1083029"/>
              <a:gd name="connsiteX7" fmla="*/ 2514600 w 4066222"/>
              <a:gd name="connsiteY7" fmla="*/ 524532 h 1083029"/>
              <a:gd name="connsiteX8" fmla="*/ 2485072 w 4066222"/>
              <a:gd name="connsiteY8" fmla="*/ 443816 h 1083029"/>
              <a:gd name="connsiteX9" fmla="*/ 2460307 w 4066222"/>
              <a:gd name="connsiteY9" fmla="*/ 247350 h 1083029"/>
              <a:gd name="connsiteX10" fmla="*/ 2522220 w 4066222"/>
              <a:gd name="connsiteY10" fmla="*/ 33025 h 1083029"/>
              <a:gd name="connsiteX11" fmla="*/ 1727393 w 4066222"/>
              <a:gd name="connsiteY11" fmla="*/ 39682 h 1083029"/>
              <a:gd name="connsiteX12" fmla="*/ 1323821 w 4066222"/>
              <a:gd name="connsiteY12" fmla="*/ 56491 h 1083029"/>
              <a:gd name="connsiteX13" fmla="*/ 1006147 w 4066222"/>
              <a:gd name="connsiteY13" fmla="*/ 67910 h 1083029"/>
              <a:gd name="connsiteX14" fmla="*/ 548640 w 4066222"/>
              <a:gd name="connsiteY14" fmla="*/ 90192 h 1083029"/>
              <a:gd name="connsiteX15" fmla="*/ 0 w 4066222"/>
              <a:gd name="connsiteY15" fmla="*/ 38754 h 1083029"/>
              <a:gd name="connsiteX0" fmla="*/ 4113122 w 4113122"/>
              <a:gd name="connsiteY0" fmla="*/ 1026488 h 1083029"/>
              <a:gd name="connsiteX1" fmla="*/ 3886200 w 4113122"/>
              <a:gd name="connsiteY1" fmla="*/ 1019832 h 1083029"/>
              <a:gd name="connsiteX2" fmla="*/ 3561398 w 4113122"/>
              <a:gd name="connsiteY2" fmla="*/ 1013143 h 1083029"/>
              <a:gd name="connsiteX3" fmla="*/ 3195995 w 4113122"/>
              <a:gd name="connsiteY3" fmla="*/ 1071261 h 1083029"/>
              <a:gd name="connsiteX4" fmla="*/ 2811519 w 4113122"/>
              <a:gd name="connsiteY4" fmla="*/ 1083029 h 1083029"/>
              <a:gd name="connsiteX5" fmla="*/ 2535968 w 4113122"/>
              <a:gd name="connsiteY5" fmla="*/ 985855 h 1083029"/>
              <a:gd name="connsiteX6" fmla="*/ 2548890 w 4113122"/>
              <a:gd name="connsiteY6" fmla="*/ 838849 h 1083029"/>
              <a:gd name="connsiteX7" fmla="*/ 2514600 w 4113122"/>
              <a:gd name="connsiteY7" fmla="*/ 524532 h 1083029"/>
              <a:gd name="connsiteX8" fmla="*/ 2485072 w 4113122"/>
              <a:gd name="connsiteY8" fmla="*/ 443816 h 1083029"/>
              <a:gd name="connsiteX9" fmla="*/ 2460307 w 4113122"/>
              <a:gd name="connsiteY9" fmla="*/ 247350 h 1083029"/>
              <a:gd name="connsiteX10" fmla="*/ 2522220 w 4113122"/>
              <a:gd name="connsiteY10" fmla="*/ 33025 h 1083029"/>
              <a:gd name="connsiteX11" fmla="*/ 1727393 w 4113122"/>
              <a:gd name="connsiteY11" fmla="*/ 39682 h 1083029"/>
              <a:gd name="connsiteX12" fmla="*/ 1323821 w 4113122"/>
              <a:gd name="connsiteY12" fmla="*/ 56491 h 1083029"/>
              <a:gd name="connsiteX13" fmla="*/ 1006147 w 4113122"/>
              <a:gd name="connsiteY13" fmla="*/ 67910 h 1083029"/>
              <a:gd name="connsiteX14" fmla="*/ 548640 w 4113122"/>
              <a:gd name="connsiteY14" fmla="*/ 90192 h 1083029"/>
              <a:gd name="connsiteX15" fmla="*/ 0 w 4113122"/>
              <a:gd name="connsiteY15" fmla="*/ 38754 h 1083029"/>
              <a:gd name="connsiteX0" fmla="*/ 4113122 w 4113122"/>
              <a:gd name="connsiteY0" fmla="*/ 1018873 h 1075414"/>
              <a:gd name="connsiteX1" fmla="*/ 3886200 w 4113122"/>
              <a:gd name="connsiteY1" fmla="*/ 1012217 h 1075414"/>
              <a:gd name="connsiteX2" fmla="*/ 3561398 w 4113122"/>
              <a:gd name="connsiteY2" fmla="*/ 1005528 h 1075414"/>
              <a:gd name="connsiteX3" fmla="*/ 3195995 w 4113122"/>
              <a:gd name="connsiteY3" fmla="*/ 1063646 h 1075414"/>
              <a:gd name="connsiteX4" fmla="*/ 2811519 w 4113122"/>
              <a:gd name="connsiteY4" fmla="*/ 1075414 h 1075414"/>
              <a:gd name="connsiteX5" fmla="*/ 2535968 w 4113122"/>
              <a:gd name="connsiteY5" fmla="*/ 978240 h 1075414"/>
              <a:gd name="connsiteX6" fmla="*/ 2548890 w 4113122"/>
              <a:gd name="connsiteY6" fmla="*/ 831234 h 1075414"/>
              <a:gd name="connsiteX7" fmla="*/ 2514600 w 4113122"/>
              <a:gd name="connsiteY7" fmla="*/ 516917 h 1075414"/>
              <a:gd name="connsiteX8" fmla="*/ 2485072 w 4113122"/>
              <a:gd name="connsiteY8" fmla="*/ 436201 h 1075414"/>
              <a:gd name="connsiteX9" fmla="*/ 2460307 w 4113122"/>
              <a:gd name="connsiteY9" fmla="*/ 239735 h 1075414"/>
              <a:gd name="connsiteX10" fmla="*/ 2529255 w 4113122"/>
              <a:gd name="connsiteY10" fmla="*/ 33025 h 1075414"/>
              <a:gd name="connsiteX11" fmla="*/ 1727393 w 4113122"/>
              <a:gd name="connsiteY11" fmla="*/ 32067 h 1075414"/>
              <a:gd name="connsiteX12" fmla="*/ 1323821 w 4113122"/>
              <a:gd name="connsiteY12" fmla="*/ 48876 h 1075414"/>
              <a:gd name="connsiteX13" fmla="*/ 1006147 w 4113122"/>
              <a:gd name="connsiteY13" fmla="*/ 60295 h 1075414"/>
              <a:gd name="connsiteX14" fmla="*/ 548640 w 4113122"/>
              <a:gd name="connsiteY14" fmla="*/ 82577 h 1075414"/>
              <a:gd name="connsiteX15" fmla="*/ 0 w 4113122"/>
              <a:gd name="connsiteY15" fmla="*/ 31139 h 1075414"/>
              <a:gd name="connsiteX0" fmla="*/ 4113122 w 4113122"/>
              <a:gd name="connsiteY0" fmla="*/ 1028392 h 1084933"/>
              <a:gd name="connsiteX1" fmla="*/ 3886200 w 4113122"/>
              <a:gd name="connsiteY1" fmla="*/ 1021736 h 1084933"/>
              <a:gd name="connsiteX2" fmla="*/ 3561398 w 4113122"/>
              <a:gd name="connsiteY2" fmla="*/ 1015047 h 1084933"/>
              <a:gd name="connsiteX3" fmla="*/ 3195995 w 4113122"/>
              <a:gd name="connsiteY3" fmla="*/ 1073165 h 1084933"/>
              <a:gd name="connsiteX4" fmla="*/ 2811519 w 4113122"/>
              <a:gd name="connsiteY4" fmla="*/ 1084933 h 1084933"/>
              <a:gd name="connsiteX5" fmla="*/ 2535968 w 4113122"/>
              <a:gd name="connsiteY5" fmla="*/ 987759 h 1084933"/>
              <a:gd name="connsiteX6" fmla="*/ 2548890 w 4113122"/>
              <a:gd name="connsiteY6" fmla="*/ 840753 h 1084933"/>
              <a:gd name="connsiteX7" fmla="*/ 2514600 w 4113122"/>
              <a:gd name="connsiteY7" fmla="*/ 526436 h 1084933"/>
              <a:gd name="connsiteX8" fmla="*/ 2485072 w 4113122"/>
              <a:gd name="connsiteY8" fmla="*/ 445720 h 1084933"/>
              <a:gd name="connsiteX9" fmla="*/ 2460307 w 4113122"/>
              <a:gd name="connsiteY9" fmla="*/ 249254 h 1084933"/>
              <a:gd name="connsiteX10" fmla="*/ 2520461 w 4113122"/>
              <a:gd name="connsiteY10" fmla="*/ 33025 h 1084933"/>
              <a:gd name="connsiteX11" fmla="*/ 1727393 w 4113122"/>
              <a:gd name="connsiteY11" fmla="*/ 41586 h 1084933"/>
              <a:gd name="connsiteX12" fmla="*/ 1323821 w 4113122"/>
              <a:gd name="connsiteY12" fmla="*/ 58395 h 1084933"/>
              <a:gd name="connsiteX13" fmla="*/ 1006147 w 4113122"/>
              <a:gd name="connsiteY13" fmla="*/ 69814 h 1084933"/>
              <a:gd name="connsiteX14" fmla="*/ 548640 w 4113122"/>
              <a:gd name="connsiteY14" fmla="*/ 92096 h 1084933"/>
              <a:gd name="connsiteX15" fmla="*/ 0 w 4113122"/>
              <a:gd name="connsiteY15" fmla="*/ 40658 h 1084933"/>
              <a:gd name="connsiteX0" fmla="*/ 4113122 w 4113122"/>
              <a:gd name="connsiteY0" fmla="*/ 1035625 h 1092166"/>
              <a:gd name="connsiteX1" fmla="*/ 3886200 w 4113122"/>
              <a:gd name="connsiteY1" fmla="*/ 1028969 h 1092166"/>
              <a:gd name="connsiteX2" fmla="*/ 3561398 w 4113122"/>
              <a:gd name="connsiteY2" fmla="*/ 1022280 h 1092166"/>
              <a:gd name="connsiteX3" fmla="*/ 3195995 w 4113122"/>
              <a:gd name="connsiteY3" fmla="*/ 1080398 h 1092166"/>
              <a:gd name="connsiteX4" fmla="*/ 2811519 w 4113122"/>
              <a:gd name="connsiteY4" fmla="*/ 1092166 h 1092166"/>
              <a:gd name="connsiteX5" fmla="*/ 2535968 w 4113122"/>
              <a:gd name="connsiteY5" fmla="*/ 994992 h 1092166"/>
              <a:gd name="connsiteX6" fmla="*/ 2548890 w 4113122"/>
              <a:gd name="connsiteY6" fmla="*/ 847986 h 1092166"/>
              <a:gd name="connsiteX7" fmla="*/ 2514600 w 4113122"/>
              <a:gd name="connsiteY7" fmla="*/ 533669 h 1092166"/>
              <a:gd name="connsiteX8" fmla="*/ 2485072 w 4113122"/>
              <a:gd name="connsiteY8" fmla="*/ 452953 h 1092166"/>
              <a:gd name="connsiteX9" fmla="*/ 2460307 w 4113122"/>
              <a:gd name="connsiteY9" fmla="*/ 256487 h 1092166"/>
              <a:gd name="connsiteX10" fmla="*/ 2520461 w 4113122"/>
              <a:gd name="connsiteY10" fmla="*/ 40258 h 1092166"/>
              <a:gd name="connsiteX11" fmla="*/ 2349988 w 4113122"/>
              <a:gd name="connsiteY11" fmla="*/ 48256 h 1092166"/>
              <a:gd name="connsiteX12" fmla="*/ 1727393 w 4113122"/>
              <a:gd name="connsiteY12" fmla="*/ 48819 h 1092166"/>
              <a:gd name="connsiteX13" fmla="*/ 1323821 w 4113122"/>
              <a:gd name="connsiteY13" fmla="*/ 65628 h 1092166"/>
              <a:gd name="connsiteX14" fmla="*/ 1006147 w 4113122"/>
              <a:gd name="connsiteY14" fmla="*/ 77047 h 1092166"/>
              <a:gd name="connsiteX15" fmla="*/ 548640 w 4113122"/>
              <a:gd name="connsiteY15" fmla="*/ 99329 h 1092166"/>
              <a:gd name="connsiteX16" fmla="*/ 0 w 4113122"/>
              <a:gd name="connsiteY16" fmla="*/ 47891 h 1092166"/>
              <a:gd name="connsiteX0" fmla="*/ 4113122 w 4113122"/>
              <a:gd name="connsiteY0" fmla="*/ 1035625 h 1092166"/>
              <a:gd name="connsiteX1" fmla="*/ 3886200 w 4113122"/>
              <a:gd name="connsiteY1" fmla="*/ 1028969 h 1092166"/>
              <a:gd name="connsiteX2" fmla="*/ 3561398 w 4113122"/>
              <a:gd name="connsiteY2" fmla="*/ 1022280 h 1092166"/>
              <a:gd name="connsiteX3" fmla="*/ 3195995 w 4113122"/>
              <a:gd name="connsiteY3" fmla="*/ 1080398 h 1092166"/>
              <a:gd name="connsiteX4" fmla="*/ 2811519 w 4113122"/>
              <a:gd name="connsiteY4" fmla="*/ 1092166 h 1092166"/>
              <a:gd name="connsiteX5" fmla="*/ 2535968 w 4113122"/>
              <a:gd name="connsiteY5" fmla="*/ 994992 h 1092166"/>
              <a:gd name="connsiteX6" fmla="*/ 2548890 w 4113122"/>
              <a:gd name="connsiteY6" fmla="*/ 847986 h 1092166"/>
              <a:gd name="connsiteX7" fmla="*/ 2514600 w 4113122"/>
              <a:gd name="connsiteY7" fmla="*/ 533669 h 1092166"/>
              <a:gd name="connsiteX8" fmla="*/ 2485072 w 4113122"/>
              <a:gd name="connsiteY8" fmla="*/ 452953 h 1092166"/>
              <a:gd name="connsiteX9" fmla="*/ 2460307 w 4113122"/>
              <a:gd name="connsiteY9" fmla="*/ 256487 h 1092166"/>
              <a:gd name="connsiteX10" fmla="*/ 2520461 w 4113122"/>
              <a:gd name="connsiteY10" fmla="*/ 40258 h 1092166"/>
              <a:gd name="connsiteX11" fmla="*/ 2349988 w 4113122"/>
              <a:gd name="connsiteY11" fmla="*/ 48256 h 1092166"/>
              <a:gd name="connsiteX12" fmla="*/ 2051003 w 4113122"/>
              <a:gd name="connsiteY12" fmla="*/ 29218 h 1092166"/>
              <a:gd name="connsiteX13" fmla="*/ 1727393 w 4113122"/>
              <a:gd name="connsiteY13" fmla="*/ 48819 h 1092166"/>
              <a:gd name="connsiteX14" fmla="*/ 1323821 w 4113122"/>
              <a:gd name="connsiteY14" fmla="*/ 65628 h 1092166"/>
              <a:gd name="connsiteX15" fmla="*/ 1006147 w 4113122"/>
              <a:gd name="connsiteY15" fmla="*/ 77047 h 1092166"/>
              <a:gd name="connsiteX16" fmla="*/ 548640 w 4113122"/>
              <a:gd name="connsiteY16" fmla="*/ 99329 h 1092166"/>
              <a:gd name="connsiteX17" fmla="*/ 0 w 4113122"/>
              <a:gd name="connsiteY17" fmla="*/ 47891 h 1092166"/>
              <a:gd name="connsiteX0" fmla="*/ 4113122 w 4113122"/>
              <a:gd name="connsiteY0" fmla="*/ 1011827 h 1068368"/>
              <a:gd name="connsiteX1" fmla="*/ 3886200 w 4113122"/>
              <a:gd name="connsiteY1" fmla="*/ 1005171 h 1068368"/>
              <a:gd name="connsiteX2" fmla="*/ 3561398 w 4113122"/>
              <a:gd name="connsiteY2" fmla="*/ 998482 h 1068368"/>
              <a:gd name="connsiteX3" fmla="*/ 3195995 w 4113122"/>
              <a:gd name="connsiteY3" fmla="*/ 1056600 h 1068368"/>
              <a:gd name="connsiteX4" fmla="*/ 2811519 w 4113122"/>
              <a:gd name="connsiteY4" fmla="*/ 1068368 h 1068368"/>
              <a:gd name="connsiteX5" fmla="*/ 2535968 w 4113122"/>
              <a:gd name="connsiteY5" fmla="*/ 971194 h 1068368"/>
              <a:gd name="connsiteX6" fmla="*/ 2548890 w 4113122"/>
              <a:gd name="connsiteY6" fmla="*/ 824188 h 1068368"/>
              <a:gd name="connsiteX7" fmla="*/ 2514600 w 4113122"/>
              <a:gd name="connsiteY7" fmla="*/ 509871 h 1068368"/>
              <a:gd name="connsiteX8" fmla="*/ 2485072 w 4113122"/>
              <a:gd name="connsiteY8" fmla="*/ 429155 h 1068368"/>
              <a:gd name="connsiteX9" fmla="*/ 2460307 w 4113122"/>
              <a:gd name="connsiteY9" fmla="*/ 232689 h 1068368"/>
              <a:gd name="connsiteX10" fmla="*/ 2533652 w 4113122"/>
              <a:gd name="connsiteY10" fmla="*/ 40258 h 1068368"/>
              <a:gd name="connsiteX11" fmla="*/ 2349988 w 4113122"/>
              <a:gd name="connsiteY11" fmla="*/ 24458 h 1068368"/>
              <a:gd name="connsiteX12" fmla="*/ 2051003 w 4113122"/>
              <a:gd name="connsiteY12" fmla="*/ 5420 h 1068368"/>
              <a:gd name="connsiteX13" fmla="*/ 1727393 w 4113122"/>
              <a:gd name="connsiteY13" fmla="*/ 25021 h 1068368"/>
              <a:gd name="connsiteX14" fmla="*/ 1323821 w 4113122"/>
              <a:gd name="connsiteY14" fmla="*/ 41830 h 1068368"/>
              <a:gd name="connsiteX15" fmla="*/ 1006147 w 4113122"/>
              <a:gd name="connsiteY15" fmla="*/ 53249 h 1068368"/>
              <a:gd name="connsiteX16" fmla="*/ 548640 w 4113122"/>
              <a:gd name="connsiteY16" fmla="*/ 75531 h 1068368"/>
              <a:gd name="connsiteX17" fmla="*/ 0 w 4113122"/>
              <a:gd name="connsiteY17" fmla="*/ 24093 h 1068368"/>
              <a:gd name="connsiteX0" fmla="*/ 4113122 w 4113122"/>
              <a:gd name="connsiteY0" fmla="*/ 1011827 h 1068368"/>
              <a:gd name="connsiteX1" fmla="*/ 3886200 w 4113122"/>
              <a:gd name="connsiteY1" fmla="*/ 1005171 h 1068368"/>
              <a:gd name="connsiteX2" fmla="*/ 3561398 w 4113122"/>
              <a:gd name="connsiteY2" fmla="*/ 998482 h 1068368"/>
              <a:gd name="connsiteX3" fmla="*/ 3195995 w 4113122"/>
              <a:gd name="connsiteY3" fmla="*/ 1056600 h 1068368"/>
              <a:gd name="connsiteX4" fmla="*/ 2811519 w 4113122"/>
              <a:gd name="connsiteY4" fmla="*/ 1068368 h 1068368"/>
              <a:gd name="connsiteX5" fmla="*/ 2535968 w 4113122"/>
              <a:gd name="connsiteY5" fmla="*/ 971194 h 1068368"/>
              <a:gd name="connsiteX6" fmla="*/ 2548890 w 4113122"/>
              <a:gd name="connsiteY6" fmla="*/ 824188 h 1068368"/>
              <a:gd name="connsiteX7" fmla="*/ 2514600 w 4113122"/>
              <a:gd name="connsiteY7" fmla="*/ 509871 h 1068368"/>
              <a:gd name="connsiteX8" fmla="*/ 2485072 w 4113122"/>
              <a:gd name="connsiteY8" fmla="*/ 429155 h 1068368"/>
              <a:gd name="connsiteX9" fmla="*/ 2460307 w 4113122"/>
              <a:gd name="connsiteY9" fmla="*/ 232689 h 1068368"/>
              <a:gd name="connsiteX10" fmla="*/ 2533652 w 4113122"/>
              <a:gd name="connsiteY10" fmla="*/ 40258 h 1068368"/>
              <a:gd name="connsiteX11" fmla="*/ 2349988 w 4113122"/>
              <a:gd name="connsiteY11" fmla="*/ 24458 h 1068368"/>
              <a:gd name="connsiteX12" fmla="*/ 2051003 w 4113122"/>
              <a:gd name="connsiteY12" fmla="*/ 5420 h 1068368"/>
              <a:gd name="connsiteX13" fmla="*/ 1727393 w 4113122"/>
              <a:gd name="connsiteY13" fmla="*/ 25021 h 1068368"/>
              <a:gd name="connsiteX14" fmla="*/ 1323821 w 4113122"/>
              <a:gd name="connsiteY14" fmla="*/ 41830 h 1068368"/>
              <a:gd name="connsiteX15" fmla="*/ 1006147 w 4113122"/>
              <a:gd name="connsiteY15" fmla="*/ 53249 h 1068368"/>
              <a:gd name="connsiteX16" fmla="*/ 548640 w 4113122"/>
              <a:gd name="connsiteY16" fmla="*/ 75531 h 1068368"/>
              <a:gd name="connsiteX17" fmla="*/ 0 w 4113122"/>
              <a:gd name="connsiteY17" fmla="*/ 24093 h 1068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4113122" h="1068368">
                <a:moveTo>
                  <a:pt x="4113122" y="1011827"/>
                </a:moveTo>
                <a:lnTo>
                  <a:pt x="3886200" y="1005171"/>
                </a:lnTo>
                <a:lnTo>
                  <a:pt x="3561398" y="998482"/>
                </a:lnTo>
                <a:lnTo>
                  <a:pt x="3195995" y="1056600"/>
                </a:lnTo>
                <a:lnTo>
                  <a:pt x="2811519" y="1068368"/>
                </a:lnTo>
                <a:lnTo>
                  <a:pt x="2535968" y="971194"/>
                </a:lnTo>
                <a:lnTo>
                  <a:pt x="2548890" y="824188"/>
                </a:lnTo>
                <a:cubicBezTo>
                  <a:pt x="2570797" y="719416"/>
                  <a:pt x="2526030" y="614643"/>
                  <a:pt x="2514600" y="509871"/>
                </a:cubicBezTo>
                <a:lnTo>
                  <a:pt x="2485072" y="429155"/>
                </a:lnTo>
                <a:lnTo>
                  <a:pt x="2460307" y="232689"/>
                </a:lnTo>
                <a:cubicBezTo>
                  <a:pt x="2484755" y="168545"/>
                  <a:pt x="2487221" y="128200"/>
                  <a:pt x="2533652" y="40258"/>
                </a:cubicBezTo>
                <a:cubicBezTo>
                  <a:pt x="2502808" y="0"/>
                  <a:pt x="2482166" y="23031"/>
                  <a:pt x="2349988" y="24458"/>
                </a:cubicBezTo>
                <a:cubicBezTo>
                  <a:pt x="2269547" y="25791"/>
                  <a:pt x="2154769" y="5326"/>
                  <a:pt x="2051003" y="5420"/>
                </a:cubicBezTo>
                <a:cubicBezTo>
                  <a:pt x="1947237" y="5514"/>
                  <a:pt x="1846392" y="22126"/>
                  <a:pt x="1727393" y="25021"/>
                </a:cubicBezTo>
                <a:cubicBezTo>
                  <a:pt x="1528638" y="36864"/>
                  <a:pt x="1658466" y="30783"/>
                  <a:pt x="1323821" y="41830"/>
                </a:cubicBezTo>
                <a:lnTo>
                  <a:pt x="1006147" y="53249"/>
                </a:lnTo>
                <a:lnTo>
                  <a:pt x="548640" y="75531"/>
                </a:lnTo>
                <a:lnTo>
                  <a:pt x="0" y="24093"/>
                </a:lnTo>
              </a:path>
            </a:pathLst>
          </a:custGeom>
          <a:ln w="50800">
            <a:solidFill>
              <a:srgbClr val="FF0000">
                <a:alpha val="60000"/>
              </a:srgb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7" name="フリーフォーム 6"/>
          <p:cNvSpPr/>
          <p:nvPr/>
        </p:nvSpPr>
        <p:spPr>
          <a:xfrm>
            <a:off x="2909888" y="1157288"/>
            <a:ext cx="2139950" cy="5172075"/>
          </a:xfrm>
          <a:custGeom>
            <a:avLst/>
            <a:gdLst>
              <a:gd name="connsiteX0" fmla="*/ 628650 w 1876425"/>
              <a:gd name="connsiteY0" fmla="*/ 333375 h 4210050"/>
              <a:gd name="connsiteX1" fmla="*/ 400050 w 1876425"/>
              <a:gd name="connsiteY1" fmla="*/ 0 h 4210050"/>
              <a:gd name="connsiteX2" fmla="*/ 247650 w 1876425"/>
              <a:gd name="connsiteY2" fmla="*/ 28575 h 4210050"/>
              <a:gd name="connsiteX3" fmla="*/ 266700 w 1876425"/>
              <a:gd name="connsiteY3" fmla="*/ 1666875 h 4210050"/>
              <a:gd name="connsiteX4" fmla="*/ 238125 w 1876425"/>
              <a:gd name="connsiteY4" fmla="*/ 2676525 h 4210050"/>
              <a:gd name="connsiteX5" fmla="*/ 123825 w 1876425"/>
              <a:gd name="connsiteY5" fmla="*/ 3295650 h 4210050"/>
              <a:gd name="connsiteX6" fmla="*/ 0 w 1876425"/>
              <a:gd name="connsiteY6" fmla="*/ 3695700 h 4210050"/>
              <a:gd name="connsiteX7" fmla="*/ 123825 w 1876425"/>
              <a:gd name="connsiteY7" fmla="*/ 3752850 h 4210050"/>
              <a:gd name="connsiteX8" fmla="*/ 933450 w 1876425"/>
              <a:gd name="connsiteY8" fmla="*/ 3695700 h 4210050"/>
              <a:gd name="connsiteX9" fmla="*/ 1876425 w 1876425"/>
              <a:gd name="connsiteY9" fmla="*/ 3676650 h 4210050"/>
              <a:gd name="connsiteX10" fmla="*/ 1800225 w 1876425"/>
              <a:gd name="connsiteY10" fmla="*/ 4210050 h 4210050"/>
              <a:gd name="connsiteX0" fmla="*/ 628650 w 2000250"/>
              <a:gd name="connsiteY0" fmla="*/ 333375 h 5638800"/>
              <a:gd name="connsiteX1" fmla="*/ 400050 w 2000250"/>
              <a:gd name="connsiteY1" fmla="*/ 0 h 5638800"/>
              <a:gd name="connsiteX2" fmla="*/ 247650 w 2000250"/>
              <a:gd name="connsiteY2" fmla="*/ 28575 h 5638800"/>
              <a:gd name="connsiteX3" fmla="*/ 266700 w 2000250"/>
              <a:gd name="connsiteY3" fmla="*/ 1666875 h 5638800"/>
              <a:gd name="connsiteX4" fmla="*/ 238125 w 2000250"/>
              <a:gd name="connsiteY4" fmla="*/ 2676525 h 5638800"/>
              <a:gd name="connsiteX5" fmla="*/ 123825 w 2000250"/>
              <a:gd name="connsiteY5" fmla="*/ 3295650 h 5638800"/>
              <a:gd name="connsiteX6" fmla="*/ 0 w 2000250"/>
              <a:gd name="connsiteY6" fmla="*/ 3695700 h 5638800"/>
              <a:gd name="connsiteX7" fmla="*/ 123825 w 2000250"/>
              <a:gd name="connsiteY7" fmla="*/ 3752850 h 5638800"/>
              <a:gd name="connsiteX8" fmla="*/ 933450 w 2000250"/>
              <a:gd name="connsiteY8" fmla="*/ 3695700 h 5638800"/>
              <a:gd name="connsiteX9" fmla="*/ 1876425 w 2000250"/>
              <a:gd name="connsiteY9" fmla="*/ 3676650 h 5638800"/>
              <a:gd name="connsiteX10" fmla="*/ 2000250 w 2000250"/>
              <a:gd name="connsiteY10" fmla="*/ 5638800 h 5638800"/>
              <a:gd name="connsiteX0" fmla="*/ 628650 w 2000250"/>
              <a:gd name="connsiteY0" fmla="*/ 333375 h 5638800"/>
              <a:gd name="connsiteX1" fmla="*/ 400050 w 2000250"/>
              <a:gd name="connsiteY1" fmla="*/ 0 h 5638800"/>
              <a:gd name="connsiteX2" fmla="*/ 247650 w 2000250"/>
              <a:gd name="connsiteY2" fmla="*/ 28575 h 5638800"/>
              <a:gd name="connsiteX3" fmla="*/ 266700 w 2000250"/>
              <a:gd name="connsiteY3" fmla="*/ 1666875 h 5638800"/>
              <a:gd name="connsiteX4" fmla="*/ 238125 w 2000250"/>
              <a:gd name="connsiteY4" fmla="*/ 2676525 h 5638800"/>
              <a:gd name="connsiteX5" fmla="*/ 123825 w 2000250"/>
              <a:gd name="connsiteY5" fmla="*/ 3295650 h 5638800"/>
              <a:gd name="connsiteX6" fmla="*/ 0 w 2000250"/>
              <a:gd name="connsiteY6" fmla="*/ 3695700 h 5638800"/>
              <a:gd name="connsiteX7" fmla="*/ 123825 w 2000250"/>
              <a:gd name="connsiteY7" fmla="*/ 3752850 h 5638800"/>
              <a:gd name="connsiteX8" fmla="*/ 933450 w 2000250"/>
              <a:gd name="connsiteY8" fmla="*/ 3695700 h 5638800"/>
              <a:gd name="connsiteX9" fmla="*/ 1876425 w 2000250"/>
              <a:gd name="connsiteY9" fmla="*/ 3676650 h 5638800"/>
              <a:gd name="connsiteX10" fmla="*/ 1838324 w 2000250"/>
              <a:gd name="connsiteY10" fmla="*/ 4200525 h 5638800"/>
              <a:gd name="connsiteX11" fmla="*/ 2000250 w 2000250"/>
              <a:gd name="connsiteY11" fmla="*/ 5638800 h 5638800"/>
              <a:gd name="connsiteX0" fmla="*/ 628650 w 2000250"/>
              <a:gd name="connsiteY0" fmla="*/ 333375 h 5638800"/>
              <a:gd name="connsiteX1" fmla="*/ 400050 w 2000250"/>
              <a:gd name="connsiteY1" fmla="*/ 0 h 5638800"/>
              <a:gd name="connsiteX2" fmla="*/ 247650 w 2000250"/>
              <a:gd name="connsiteY2" fmla="*/ 28575 h 5638800"/>
              <a:gd name="connsiteX3" fmla="*/ 266700 w 2000250"/>
              <a:gd name="connsiteY3" fmla="*/ 1666875 h 5638800"/>
              <a:gd name="connsiteX4" fmla="*/ 238125 w 2000250"/>
              <a:gd name="connsiteY4" fmla="*/ 2676525 h 5638800"/>
              <a:gd name="connsiteX5" fmla="*/ 123825 w 2000250"/>
              <a:gd name="connsiteY5" fmla="*/ 3295650 h 5638800"/>
              <a:gd name="connsiteX6" fmla="*/ 0 w 2000250"/>
              <a:gd name="connsiteY6" fmla="*/ 3695700 h 5638800"/>
              <a:gd name="connsiteX7" fmla="*/ 123825 w 2000250"/>
              <a:gd name="connsiteY7" fmla="*/ 3752850 h 5638800"/>
              <a:gd name="connsiteX8" fmla="*/ 933450 w 2000250"/>
              <a:gd name="connsiteY8" fmla="*/ 3695700 h 5638800"/>
              <a:gd name="connsiteX9" fmla="*/ 1876425 w 2000250"/>
              <a:gd name="connsiteY9" fmla="*/ 3676650 h 5638800"/>
              <a:gd name="connsiteX10" fmla="*/ 1838324 w 2000250"/>
              <a:gd name="connsiteY10" fmla="*/ 4200525 h 5638800"/>
              <a:gd name="connsiteX11" fmla="*/ 1962149 w 2000250"/>
              <a:gd name="connsiteY11" fmla="*/ 4781550 h 5638800"/>
              <a:gd name="connsiteX12" fmla="*/ 2000250 w 2000250"/>
              <a:gd name="connsiteY12" fmla="*/ 5638800 h 5638800"/>
              <a:gd name="connsiteX0" fmla="*/ 628650 w 1971675"/>
              <a:gd name="connsiteY0" fmla="*/ 333375 h 5638800"/>
              <a:gd name="connsiteX1" fmla="*/ 400050 w 1971675"/>
              <a:gd name="connsiteY1" fmla="*/ 0 h 5638800"/>
              <a:gd name="connsiteX2" fmla="*/ 247650 w 1971675"/>
              <a:gd name="connsiteY2" fmla="*/ 28575 h 5638800"/>
              <a:gd name="connsiteX3" fmla="*/ 266700 w 1971675"/>
              <a:gd name="connsiteY3" fmla="*/ 1666875 h 5638800"/>
              <a:gd name="connsiteX4" fmla="*/ 238125 w 1971675"/>
              <a:gd name="connsiteY4" fmla="*/ 2676525 h 5638800"/>
              <a:gd name="connsiteX5" fmla="*/ 123825 w 1971675"/>
              <a:gd name="connsiteY5" fmla="*/ 3295650 h 5638800"/>
              <a:gd name="connsiteX6" fmla="*/ 0 w 1971675"/>
              <a:gd name="connsiteY6" fmla="*/ 3695700 h 5638800"/>
              <a:gd name="connsiteX7" fmla="*/ 123825 w 1971675"/>
              <a:gd name="connsiteY7" fmla="*/ 3752850 h 5638800"/>
              <a:gd name="connsiteX8" fmla="*/ 933450 w 1971675"/>
              <a:gd name="connsiteY8" fmla="*/ 3695700 h 5638800"/>
              <a:gd name="connsiteX9" fmla="*/ 1876425 w 1971675"/>
              <a:gd name="connsiteY9" fmla="*/ 3676650 h 5638800"/>
              <a:gd name="connsiteX10" fmla="*/ 1838324 w 1971675"/>
              <a:gd name="connsiteY10" fmla="*/ 4200525 h 5638800"/>
              <a:gd name="connsiteX11" fmla="*/ 1962149 w 1971675"/>
              <a:gd name="connsiteY11" fmla="*/ 4781550 h 5638800"/>
              <a:gd name="connsiteX12" fmla="*/ 1971675 w 1971675"/>
              <a:gd name="connsiteY12" fmla="*/ 5638800 h 5638800"/>
              <a:gd name="connsiteX0" fmla="*/ 628650 w 2000250"/>
              <a:gd name="connsiteY0" fmla="*/ 333375 h 5638800"/>
              <a:gd name="connsiteX1" fmla="*/ 400050 w 2000250"/>
              <a:gd name="connsiteY1" fmla="*/ 0 h 5638800"/>
              <a:gd name="connsiteX2" fmla="*/ 247650 w 2000250"/>
              <a:gd name="connsiteY2" fmla="*/ 28575 h 5638800"/>
              <a:gd name="connsiteX3" fmla="*/ 266700 w 2000250"/>
              <a:gd name="connsiteY3" fmla="*/ 1666875 h 5638800"/>
              <a:gd name="connsiteX4" fmla="*/ 238125 w 2000250"/>
              <a:gd name="connsiteY4" fmla="*/ 2676525 h 5638800"/>
              <a:gd name="connsiteX5" fmla="*/ 123825 w 2000250"/>
              <a:gd name="connsiteY5" fmla="*/ 3295650 h 5638800"/>
              <a:gd name="connsiteX6" fmla="*/ 0 w 2000250"/>
              <a:gd name="connsiteY6" fmla="*/ 3695700 h 5638800"/>
              <a:gd name="connsiteX7" fmla="*/ 123825 w 2000250"/>
              <a:gd name="connsiteY7" fmla="*/ 3752850 h 5638800"/>
              <a:gd name="connsiteX8" fmla="*/ 933450 w 2000250"/>
              <a:gd name="connsiteY8" fmla="*/ 3695700 h 5638800"/>
              <a:gd name="connsiteX9" fmla="*/ 1876425 w 2000250"/>
              <a:gd name="connsiteY9" fmla="*/ 3676650 h 5638800"/>
              <a:gd name="connsiteX10" fmla="*/ 1838324 w 2000250"/>
              <a:gd name="connsiteY10" fmla="*/ 4200525 h 5638800"/>
              <a:gd name="connsiteX11" fmla="*/ 1962149 w 2000250"/>
              <a:gd name="connsiteY11" fmla="*/ 4781550 h 5638800"/>
              <a:gd name="connsiteX12" fmla="*/ 2000250 w 2000250"/>
              <a:gd name="connsiteY12" fmla="*/ 5143500 h 5638800"/>
              <a:gd name="connsiteX13" fmla="*/ 1971675 w 2000250"/>
              <a:gd name="connsiteY13" fmla="*/ 5638800 h 5638800"/>
              <a:gd name="connsiteX0" fmla="*/ 628650 w 2000250"/>
              <a:gd name="connsiteY0" fmla="*/ 333375 h 5143500"/>
              <a:gd name="connsiteX1" fmla="*/ 400050 w 2000250"/>
              <a:gd name="connsiteY1" fmla="*/ 0 h 5143500"/>
              <a:gd name="connsiteX2" fmla="*/ 247650 w 2000250"/>
              <a:gd name="connsiteY2" fmla="*/ 28575 h 5143500"/>
              <a:gd name="connsiteX3" fmla="*/ 266700 w 2000250"/>
              <a:gd name="connsiteY3" fmla="*/ 1666875 h 5143500"/>
              <a:gd name="connsiteX4" fmla="*/ 238125 w 2000250"/>
              <a:gd name="connsiteY4" fmla="*/ 2676525 h 5143500"/>
              <a:gd name="connsiteX5" fmla="*/ 123825 w 2000250"/>
              <a:gd name="connsiteY5" fmla="*/ 3295650 h 5143500"/>
              <a:gd name="connsiteX6" fmla="*/ 0 w 2000250"/>
              <a:gd name="connsiteY6" fmla="*/ 3695700 h 5143500"/>
              <a:gd name="connsiteX7" fmla="*/ 123825 w 2000250"/>
              <a:gd name="connsiteY7" fmla="*/ 3752850 h 5143500"/>
              <a:gd name="connsiteX8" fmla="*/ 933450 w 2000250"/>
              <a:gd name="connsiteY8" fmla="*/ 3695700 h 5143500"/>
              <a:gd name="connsiteX9" fmla="*/ 1876425 w 2000250"/>
              <a:gd name="connsiteY9" fmla="*/ 3676650 h 5143500"/>
              <a:gd name="connsiteX10" fmla="*/ 1838324 w 2000250"/>
              <a:gd name="connsiteY10" fmla="*/ 4200525 h 5143500"/>
              <a:gd name="connsiteX11" fmla="*/ 1962149 w 2000250"/>
              <a:gd name="connsiteY11" fmla="*/ 4781550 h 5143500"/>
              <a:gd name="connsiteX12" fmla="*/ 2000250 w 2000250"/>
              <a:gd name="connsiteY12" fmla="*/ 5143500 h 5143500"/>
              <a:gd name="connsiteX0" fmla="*/ 628650 w 2000250"/>
              <a:gd name="connsiteY0" fmla="*/ 333375 h 5143500"/>
              <a:gd name="connsiteX1" fmla="*/ 400050 w 2000250"/>
              <a:gd name="connsiteY1" fmla="*/ 0 h 5143500"/>
              <a:gd name="connsiteX2" fmla="*/ 247650 w 2000250"/>
              <a:gd name="connsiteY2" fmla="*/ 28575 h 5143500"/>
              <a:gd name="connsiteX3" fmla="*/ 266700 w 2000250"/>
              <a:gd name="connsiteY3" fmla="*/ 1666875 h 5143500"/>
              <a:gd name="connsiteX4" fmla="*/ 238125 w 2000250"/>
              <a:gd name="connsiteY4" fmla="*/ 2676525 h 5143500"/>
              <a:gd name="connsiteX5" fmla="*/ 123825 w 2000250"/>
              <a:gd name="connsiteY5" fmla="*/ 3295650 h 5143500"/>
              <a:gd name="connsiteX6" fmla="*/ 0 w 2000250"/>
              <a:gd name="connsiteY6" fmla="*/ 3695700 h 5143500"/>
              <a:gd name="connsiteX7" fmla="*/ 219075 w 2000250"/>
              <a:gd name="connsiteY7" fmla="*/ 3714750 h 5143500"/>
              <a:gd name="connsiteX8" fmla="*/ 933450 w 2000250"/>
              <a:gd name="connsiteY8" fmla="*/ 3695700 h 5143500"/>
              <a:gd name="connsiteX9" fmla="*/ 1876425 w 2000250"/>
              <a:gd name="connsiteY9" fmla="*/ 3676650 h 5143500"/>
              <a:gd name="connsiteX10" fmla="*/ 1838324 w 2000250"/>
              <a:gd name="connsiteY10" fmla="*/ 4200525 h 5143500"/>
              <a:gd name="connsiteX11" fmla="*/ 1962149 w 2000250"/>
              <a:gd name="connsiteY11" fmla="*/ 4781550 h 5143500"/>
              <a:gd name="connsiteX12" fmla="*/ 2000250 w 2000250"/>
              <a:gd name="connsiteY12" fmla="*/ 5143500 h 5143500"/>
              <a:gd name="connsiteX0" fmla="*/ 628650 w 2000250"/>
              <a:gd name="connsiteY0" fmla="*/ 333375 h 5143500"/>
              <a:gd name="connsiteX1" fmla="*/ 400050 w 2000250"/>
              <a:gd name="connsiteY1" fmla="*/ 0 h 5143500"/>
              <a:gd name="connsiteX2" fmla="*/ 247650 w 2000250"/>
              <a:gd name="connsiteY2" fmla="*/ 28575 h 5143500"/>
              <a:gd name="connsiteX3" fmla="*/ 266700 w 2000250"/>
              <a:gd name="connsiteY3" fmla="*/ 1666875 h 5143500"/>
              <a:gd name="connsiteX4" fmla="*/ 238125 w 2000250"/>
              <a:gd name="connsiteY4" fmla="*/ 2676525 h 5143500"/>
              <a:gd name="connsiteX5" fmla="*/ 123825 w 2000250"/>
              <a:gd name="connsiteY5" fmla="*/ 3295650 h 5143500"/>
              <a:gd name="connsiteX6" fmla="*/ 0 w 2000250"/>
              <a:gd name="connsiteY6" fmla="*/ 3721100 h 5143500"/>
              <a:gd name="connsiteX7" fmla="*/ 219075 w 2000250"/>
              <a:gd name="connsiteY7" fmla="*/ 3714750 h 5143500"/>
              <a:gd name="connsiteX8" fmla="*/ 933450 w 2000250"/>
              <a:gd name="connsiteY8" fmla="*/ 3695700 h 5143500"/>
              <a:gd name="connsiteX9" fmla="*/ 1876425 w 2000250"/>
              <a:gd name="connsiteY9" fmla="*/ 3676650 h 5143500"/>
              <a:gd name="connsiteX10" fmla="*/ 1838324 w 2000250"/>
              <a:gd name="connsiteY10" fmla="*/ 4200525 h 5143500"/>
              <a:gd name="connsiteX11" fmla="*/ 1962149 w 2000250"/>
              <a:gd name="connsiteY11" fmla="*/ 4781550 h 5143500"/>
              <a:gd name="connsiteX12" fmla="*/ 2000250 w 2000250"/>
              <a:gd name="connsiteY12" fmla="*/ 5143500 h 5143500"/>
              <a:gd name="connsiteX0" fmla="*/ 628650 w 2000250"/>
              <a:gd name="connsiteY0" fmla="*/ 333375 h 5143500"/>
              <a:gd name="connsiteX1" fmla="*/ 400050 w 2000250"/>
              <a:gd name="connsiteY1" fmla="*/ 0 h 5143500"/>
              <a:gd name="connsiteX2" fmla="*/ 247650 w 2000250"/>
              <a:gd name="connsiteY2" fmla="*/ 28575 h 5143500"/>
              <a:gd name="connsiteX3" fmla="*/ 266700 w 2000250"/>
              <a:gd name="connsiteY3" fmla="*/ 1666875 h 5143500"/>
              <a:gd name="connsiteX4" fmla="*/ 238125 w 2000250"/>
              <a:gd name="connsiteY4" fmla="*/ 2676525 h 5143500"/>
              <a:gd name="connsiteX5" fmla="*/ 123825 w 2000250"/>
              <a:gd name="connsiteY5" fmla="*/ 3295650 h 5143500"/>
              <a:gd name="connsiteX6" fmla="*/ 0 w 2000250"/>
              <a:gd name="connsiteY6" fmla="*/ 3721100 h 5143500"/>
              <a:gd name="connsiteX7" fmla="*/ 219075 w 2000250"/>
              <a:gd name="connsiteY7" fmla="*/ 3714750 h 5143500"/>
              <a:gd name="connsiteX8" fmla="*/ 933450 w 2000250"/>
              <a:gd name="connsiteY8" fmla="*/ 3695700 h 5143500"/>
              <a:gd name="connsiteX9" fmla="*/ 1876425 w 2000250"/>
              <a:gd name="connsiteY9" fmla="*/ 3676650 h 5143500"/>
              <a:gd name="connsiteX10" fmla="*/ 1838324 w 2000250"/>
              <a:gd name="connsiteY10" fmla="*/ 4200525 h 5143500"/>
              <a:gd name="connsiteX11" fmla="*/ 1917699 w 2000250"/>
              <a:gd name="connsiteY11" fmla="*/ 4838700 h 5143500"/>
              <a:gd name="connsiteX12" fmla="*/ 2000250 w 2000250"/>
              <a:gd name="connsiteY12" fmla="*/ 5143500 h 5143500"/>
              <a:gd name="connsiteX0" fmla="*/ 628650 w 1968500"/>
              <a:gd name="connsiteY0" fmla="*/ 333375 h 5181600"/>
              <a:gd name="connsiteX1" fmla="*/ 400050 w 1968500"/>
              <a:gd name="connsiteY1" fmla="*/ 0 h 5181600"/>
              <a:gd name="connsiteX2" fmla="*/ 247650 w 1968500"/>
              <a:gd name="connsiteY2" fmla="*/ 28575 h 5181600"/>
              <a:gd name="connsiteX3" fmla="*/ 266700 w 1968500"/>
              <a:gd name="connsiteY3" fmla="*/ 1666875 h 5181600"/>
              <a:gd name="connsiteX4" fmla="*/ 238125 w 1968500"/>
              <a:gd name="connsiteY4" fmla="*/ 2676525 h 5181600"/>
              <a:gd name="connsiteX5" fmla="*/ 123825 w 1968500"/>
              <a:gd name="connsiteY5" fmla="*/ 3295650 h 5181600"/>
              <a:gd name="connsiteX6" fmla="*/ 0 w 1968500"/>
              <a:gd name="connsiteY6" fmla="*/ 3721100 h 5181600"/>
              <a:gd name="connsiteX7" fmla="*/ 219075 w 1968500"/>
              <a:gd name="connsiteY7" fmla="*/ 3714750 h 5181600"/>
              <a:gd name="connsiteX8" fmla="*/ 933450 w 1968500"/>
              <a:gd name="connsiteY8" fmla="*/ 3695700 h 5181600"/>
              <a:gd name="connsiteX9" fmla="*/ 1876425 w 1968500"/>
              <a:gd name="connsiteY9" fmla="*/ 3676650 h 5181600"/>
              <a:gd name="connsiteX10" fmla="*/ 1838324 w 1968500"/>
              <a:gd name="connsiteY10" fmla="*/ 4200525 h 5181600"/>
              <a:gd name="connsiteX11" fmla="*/ 1917699 w 1968500"/>
              <a:gd name="connsiteY11" fmla="*/ 4838700 h 5181600"/>
              <a:gd name="connsiteX12" fmla="*/ 1968500 w 1968500"/>
              <a:gd name="connsiteY12" fmla="*/ 5181600 h 5181600"/>
              <a:gd name="connsiteX0" fmla="*/ 628650 w 1970453"/>
              <a:gd name="connsiteY0" fmla="*/ 333375 h 5181600"/>
              <a:gd name="connsiteX1" fmla="*/ 400050 w 1970453"/>
              <a:gd name="connsiteY1" fmla="*/ 0 h 5181600"/>
              <a:gd name="connsiteX2" fmla="*/ 247650 w 1970453"/>
              <a:gd name="connsiteY2" fmla="*/ 28575 h 5181600"/>
              <a:gd name="connsiteX3" fmla="*/ 266700 w 1970453"/>
              <a:gd name="connsiteY3" fmla="*/ 1666875 h 5181600"/>
              <a:gd name="connsiteX4" fmla="*/ 238125 w 1970453"/>
              <a:gd name="connsiteY4" fmla="*/ 2676525 h 5181600"/>
              <a:gd name="connsiteX5" fmla="*/ 123825 w 1970453"/>
              <a:gd name="connsiteY5" fmla="*/ 3295650 h 5181600"/>
              <a:gd name="connsiteX6" fmla="*/ 0 w 1970453"/>
              <a:gd name="connsiteY6" fmla="*/ 3721100 h 5181600"/>
              <a:gd name="connsiteX7" fmla="*/ 219075 w 1970453"/>
              <a:gd name="connsiteY7" fmla="*/ 3714750 h 5181600"/>
              <a:gd name="connsiteX8" fmla="*/ 933450 w 1970453"/>
              <a:gd name="connsiteY8" fmla="*/ 3695700 h 5181600"/>
              <a:gd name="connsiteX9" fmla="*/ 1876425 w 1970453"/>
              <a:gd name="connsiteY9" fmla="*/ 3676650 h 5181600"/>
              <a:gd name="connsiteX10" fmla="*/ 1838324 w 1970453"/>
              <a:gd name="connsiteY10" fmla="*/ 4200525 h 5181600"/>
              <a:gd name="connsiteX11" fmla="*/ 1970453 w 1970453"/>
              <a:gd name="connsiteY11" fmla="*/ 4781550 h 5181600"/>
              <a:gd name="connsiteX12" fmla="*/ 1968500 w 1970453"/>
              <a:gd name="connsiteY12" fmla="*/ 5181600 h 5181600"/>
              <a:gd name="connsiteX0" fmla="*/ 628650 w 2003669"/>
              <a:gd name="connsiteY0" fmla="*/ 333375 h 5172075"/>
              <a:gd name="connsiteX1" fmla="*/ 400050 w 2003669"/>
              <a:gd name="connsiteY1" fmla="*/ 0 h 5172075"/>
              <a:gd name="connsiteX2" fmla="*/ 247650 w 2003669"/>
              <a:gd name="connsiteY2" fmla="*/ 28575 h 5172075"/>
              <a:gd name="connsiteX3" fmla="*/ 266700 w 2003669"/>
              <a:gd name="connsiteY3" fmla="*/ 1666875 h 5172075"/>
              <a:gd name="connsiteX4" fmla="*/ 238125 w 2003669"/>
              <a:gd name="connsiteY4" fmla="*/ 2676525 h 5172075"/>
              <a:gd name="connsiteX5" fmla="*/ 123825 w 2003669"/>
              <a:gd name="connsiteY5" fmla="*/ 3295650 h 5172075"/>
              <a:gd name="connsiteX6" fmla="*/ 0 w 2003669"/>
              <a:gd name="connsiteY6" fmla="*/ 3721100 h 5172075"/>
              <a:gd name="connsiteX7" fmla="*/ 219075 w 2003669"/>
              <a:gd name="connsiteY7" fmla="*/ 3714750 h 5172075"/>
              <a:gd name="connsiteX8" fmla="*/ 933450 w 2003669"/>
              <a:gd name="connsiteY8" fmla="*/ 3695700 h 5172075"/>
              <a:gd name="connsiteX9" fmla="*/ 1876425 w 2003669"/>
              <a:gd name="connsiteY9" fmla="*/ 3676650 h 5172075"/>
              <a:gd name="connsiteX10" fmla="*/ 1838324 w 2003669"/>
              <a:gd name="connsiteY10" fmla="*/ 4200525 h 5172075"/>
              <a:gd name="connsiteX11" fmla="*/ 1970453 w 2003669"/>
              <a:gd name="connsiteY11" fmla="*/ 4781550 h 5172075"/>
              <a:gd name="connsiteX12" fmla="*/ 2003669 w 2003669"/>
              <a:gd name="connsiteY12" fmla="*/ 5172075 h 5172075"/>
              <a:gd name="connsiteX0" fmla="*/ 593481 w 1968500"/>
              <a:gd name="connsiteY0" fmla="*/ 333375 h 5172075"/>
              <a:gd name="connsiteX1" fmla="*/ 364881 w 1968500"/>
              <a:gd name="connsiteY1" fmla="*/ 0 h 5172075"/>
              <a:gd name="connsiteX2" fmla="*/ 212481 w 1968500"/>
              <a:gd name="connsiteY2" fmla="*/ 28575 h 5172075"/>
              <a:gd name="connsiteX3" fmla="*/ 231531 w 1968500"/>
              <a:gd name="connsiteY3" fmla="*/ 1666875 h 5172075"/>
              <a:gd name="connsiteX4" fmla="*/ 202956 w 1968500"/>
              <a:gd name="connsiteY4" fmla="*/ 2676525 h 5172075"/>
              <a:gd name="connsiteX5" fmla="*/ 88656 w 1968500"/>
              <a:gd name="connsiteY5" fmla="*/ 3295650 h 5172075"/>
              <a:gd name="connsiteX6" fmla="*/ 0 w 1968500"/>
              <a:gd name="connsiteY6" fmla="*/ 3721100 h 5172075"/>
              <a:gd name="connsiteX7" fmla="*/ 183906 w 1968500"/>
              <a:gd name="connsiteY7" fmla="*/ 3714750 h 5172075"/>
              <a:gd name="connsiteX8" fmla="*/ 898281 w 1968500"/>
              <a:gd name="connsiteY8" fmla="*/ 3695700 h 5172075"/>
              <a:gd name="connsiteX9" fmla="*/ 1841256 w 1968500"/>
              <a:gd name="connsiteY9" fmla="*/ 3676650 h 5172075"/>
              <a:gd name="connsiteX10" fmla="*/ 1803155 w 1968500"/>
              <a:gd name="connsiteY10" fmla="*/ 4200525 h 5172075"/>
              <a:gd name="connsiteX11" fmla="*/ 1935284 w 1968500"/>
              <a:gd name="connsiteY11" fmla="*/ 4781550 h 5172075"/>
              <a:gd name="connsiteX12" fmla="*/ 1968500 w 1968500"/>
              <a:gd name="connsiteY12" fmla="*/ 5172075 h 5172075"/>
              <a:gd name="connsiteX0" fmla="*/ 593481 w 1968500"/>
              <a:gd name="connsiteY0" fmla="*/ 333375 h 5172075"/>
              <a:gd name="connsiteX1" fmla="*/ 364881 w 1968500"/>
              <a:gd name="connsiteY1" fmla="*/ 0 h 5172075"/>
              <a:gd name="connsiteX2" fmla="*/ 212481 w 1968500"/>
              <a:gd name="connsiteY2" fmla="*/ 28575 h 5172075"/>
              <a:gd name="connsiteX3" fmla="*/ 231531 w 1968500"/>
              <a:gd name="connsiteY3" fmla="*/ 1666875 h 5172075"/>
              <a:gd name="connsiteX4" fmla="*/ 202956 w 1968500"/>
              <a:gd name="connsiteY4" fmla="*/ 2676525 h 5172075"/>
              <a:gd name="connsiteX5" fmla="*/ 88656 w 1968500"/>
              <a:gd name="connsiteY5" fmla="*/ 3295650 h 5172075"/>
              <a:gd name="connsiteX6" fmla="*/ 0 w 1968500"/>
              <a:gd name="connsiteY6" fmla="*/ 3721100 h 5172075"/>
              <a:gd name="connsiteX7" fmla="*/ 192699 w 1968500"/>
              <a:gd name="connsiteY7" fmla="*/ 3724275 h 5172075"/>
              <a:gd name="connsiteX8" fmla="*/ 898281 w 1968500"/>
              <a:gd name="connsiteY8" fmla="*/ 3695700 h 5172075"/>
              <a:gd name="connsiteX9" fmla="*/ 1841256 w 1968500"/>
              <a:gd name="connsiteY9" fmla="*/ 3676650 h 5172075"/>
              <a:gd name="connsiteX10" fmla="*/ 1803155 w 1968500"/>
              <a:gd name="connsiteY10" fmla="*/ 4200525 h 5172075"/>
              <a:gd name="connsiteX11" fmla="*/ 1935284 w 1968500"/>
              <a:gd name="connsiteY11" fmla="*/ 4781550 h 5172075"/>
              <a:gd name="connsiteX12" fmla="*/ 1968500 w 1968500"/>
              <a:gd name="connsiteY12" fmla="*/ 5172075 h 5172075"/>
              <a:gd name="connsiteX0" fmla="*/ 593481 w 1968500"/>
              <a:gd name="connsiteY0" fmla="*/ 333375 h 5172075"/>
              <a:gd name="connsiteX1" fmla="*/ 364881 w 1968500"/>
              <a:gd name="connsiteY1" fmla="*/ 0 h 5172075"/>
              <a:gd name="connsiteX2" fmla="*/ 212481 w 1968500"/>
              <a:gd name="connsiteY2" fmla="*/ 28575 h 5172075"/>
              <a:gd name="connsiteX3" fmla="*/ 231531 w 1968500"/>
              <a:gd name="connsiteY3" fmla="*/ 1666875 h 5172075"/>
              <a:gd name="connsiteX4" fmla="*/ 202956 w 1968500"/>
              <a:gd name="connsiteY4" fmla="*/ 2676525 h 5172075"/>
              <a:gd name="connsiteX5" fmla="*/ 88656 w 1968500"/>
              <a:gd name="connsiteY5" fmla="*/ 3295650 h 5172075"/>
              <a:gd name="connsiteX6" fmla="*/ 0 w 1968500"/>
              <a:gd name="connsiteY6" fmla="*/ 3721100 h 5172075"/>
              <a:gd name="connsiteX7" fmla="*/ 180976 w 1968500"/>
              <a:gd name="connsiteY7" fmla="*/ 3781425 h 5172075"/>
              <a:gd name="connsiteX8" fmla="*/ 898281 w 1968500"/>
              <a:gd name="connsiteY8" fmla="*/ 3695700 h 5172075"/>
              <a:gd name="connsiteX9" fmla="*/ 1841256 w 1968500"/>
              <a:gd name="connsiteY9" fmla="*/ 3676650 h 5172075"/>
              <a:gd name="connsiteX10" fmla="*/ 1803155 w 1968500"/>
              <a:gd name="connsiteY10" fmla="*/ 4200525 h 5172075"/>
              <a:gd name="connsiteX11" fmla="*/ 1935284 w 1968500"/>
              <a:gd name="connsiteY11" fmla="*/ 4781550 h 5172075"/>
              <a:gd name="connsiteX12" fmla="*/ 1968500 w 1968500"/>
              <a:gd name="connsiteY12" fmla="*/ 5172075 h 5172075"/>
              <a:gd name="connsiteX0" fmla="*/ 593481 w 1968500"/>
              <a:gd name="connsiteY0" fmla="*/ 333375 h 5172075"/>
              <a:gd name="connsiteX1" fmla="*/ 364881 w 1968500"/>
              <a:gd name="connsiteY1" fmla="*/ 0 h 5172075"/>
              <a:gd name="connsiteX2" fmla="*/ 212481 w 1968500"/>
              <a:gd name="connsiteY2" fmla="*/ 28575 h 5172075"/>
              <a:gd name="connsiteX3" fmla="*/ 231531 w 1968500"/>
              <a:gd name="connsiteY3" fmla="*/ 1666875 h 5172075"/>
              <a:gd name="connsiteX4" fmla="*/ 202956 w 1968500"/>
              <a:gd name="connsiteY4" fmla="*/ 2676525 h 5172075"/>
              <a:gd name="connsiteX5" fmla="*/ 88656 w 1968500"/>
              <a:gd name="connsiteY5" fmla="*/ 3295650 h 5172075"/>
              <a:gd name="connsiteX6" fmla="*/ 0 w 1968500"/>
              <a:gd name="connsiteY6" fmla="*/ 3721100 h 5172075"/>
              <a:gd name="connsiteX7" fmla="*/ 180976 w 1968500"/>
              <a:gd name="connsiteY7" fmla="*/ 3781425 h 5172075"/>
              <a:gd name="connsiteX8" fmla="*/ 833804 w 1968500"/>
              <a:gd name="connsiteY8" fmla="*/ 3708400 h 5172075"/>
              <a:gd name="connsiteX9" fmla="*/ 1841256 w 1968500"/>
              <a:gd name="connsiteY9" fmla="*/ 3676650 h 5172075"/>
              <a:gd name="connsiteX10" fmla="*/ 1803155 w 1968500"/>
              <a:gd name="connsiteY10" fmla="*/ 4200525 h 5172075"/>
              <a:gd name="connsiteX11" fmla="*/ 1935284 w 1968500"/>
              <a:gd name="connsiteY11" fmla="*/ 4781550 h 5172075"/>
              <a:gd name="connsiteX12" fmla="*/ 1968500 w 1968500"/>
              <a:gd name="connsiteY12" fmla="*/ 5172075 h 5172075"/>
              <a:gd name="connsiteX0" fmla="*/ 593481 w 1968500"/>
              <a:gd name="connsiteY0" fmla="*/ 333375 h 5172075"/>
              <a:gd name="connsiteX1" fmla="*/ 364881 w 1968500"/>
              <a:gd name="connsiteY1" fmla="*/ 0 h 5172075"/>
              <a:gd name="connsiteX2" fmla="*/ 212481 w 1968500"/>
              <a:gd name="connsiteY2" fmla="*/ 28575 h 5172075"/>
              <a:gd name="connsiteX3" fmla="*/ 231531 w 1968500"/>
              <a:gd name="connsiteY3" fmla="*/ 1666875 h 5172075"/>
              <a:gd name="connsiteX4" fmla="*/ 202956 w 1968500"/>
              <a:gd name="connsiteY4" fmla="*/ 2676525 h 5172075"/>
              <a:gd name="connsiteX5" fmla="*/ 88656 w 1968500"/>
              <a:gd name="connsiteY5" fmla="*/ 3295650 h 5172075"/>
              <a:gd name="connsiteX6" fmla="*/ 0 w 1968500"/>
              <a:gd name="connsiteY6" fmla="*/ 3721100 h 5172075"/>
              <a:gd name="connsiteX7" fmla="*/ 180976 w 1968500"/>
              <a:gd name="connsiteY7" fmla="*/ 3781425 h 5172075"/>
              <a:gd name="connsiteX8" fmla="*/ 833804 w 1968500"/>
              <a:gd name="connsiteY8" fmla="*/ 3708400 h 5172075"/>
              <a:gd name="connsiteX9" fmla="*/ 1882286 w 1968500"/>
              <a:gd name="connsiteY9" fmla="*/ 3695700 h 5172075"/>
              <a:gd name="connsiteX10" fmla="*/ 1803155 w 1968500"/>
              <a:gd name="connsiteY10" fmla="*/ 4200525 h 5172075"/>
              <a:gd name="connsiteX11" fmla="*/ 1935284 w 1968500"/>
              <a:gd name="connsiteY11" fmla="*/ 4781550 h 5172075"/>
              <a:gd name="connsiteX12" fmla="*/ 1968500 w 1968500"/>
              <a:gd name="connsiteY12" fmla="*/ 5172075 h 5172075"/>
              <a:gd name="connsiteX0" fmla="*/ 599343 w 1974362"/>
              <a:gd name="connsiteY0" fmla="*/ 333375 h 5172075"/>
              <a:gd name="connsiteX1" fmla="*/ 370743 w 1974362"/>
              <a:gd name="connsiteY1" fmla="*/ 0 h 5172075"/>
              <a:gd name="connsiteX2" fmla="*/ 218343 w 1974362"/>
              <a:gd name="connsiteY2" fmla="*/ 28575 h 5172075"/>
              <a:gd name="connsiteX3" fmla="*/ 237393 w 1974362"/>
              <a:gd name="connsiteY3" fmla="*/ 1666875 h 5172075"/>
              <a:gd name="connsiteX4" fmla="*/ 208818 w 1974362"/>
              <a:gd name="connsiteY4" fmla="*/ 2676525 h 5172075"/>
              <a:gd name="connsiteX5" fmla="*/ 94518 w 1974362"/>
              <a:gd name="connsiteY5" fmla="*/ 3295650 h 5172075"/>
              <a:gd name="connsiteX6" fmla="*/ 0 w 1974362"/>
              <a:gd name="connsiteY6" fmla="*/ 3752850 h 5172075"/>
              <a:gd name="connsiteX7" fmla="*/ 186838 w 1974362"/>
              <a:gd name="connsiteY7" fmla="*/ 3781425 h 5172075"/>
              <a:gd name="connsiteX8" fmla="*/ 839666 w 1974362"/>
              <a:gd name="connsiteY8" fmla="*/ 3708400 h 5172075"/>
              <a:gd name="connsiteX9" fmla="*/ 1888148 w 1974362"/>
              <a:gd name="connsiteY9" fmla="*/ 3695700 h 5172075"/>
              <a:gd name="connsiteX10" fmla="*/ 1809017 w 1974362"/>
              <a:gd name="connsiteY10" fmla="*/ 4200525 h 5172075"/>
              <a:gd name="connsiteX11" fmla="*/ 1941146 w 1974362"/>
              <a:gd name="connsiteY11" fmla="*/ 4781550 h 5172075"/>
              <a:gd name="connsiteX12" fmla="*/ 1974362 w 1974362"/>
              <a:gd name="connsiteY12" fmla="*/ 5172075 h 5172075"/>
              <a:gd name="connsiteX0" fmla="*/ 599343 w 1974362"/>
              <a:gd name="connsiteY0" fmla="*/ 333375 h 5172075"/>
              <a:gd name="connsiteX1" fmla="*/ 370743 w 1974362"/>
              <a:gd name="connsiteY1" fmla="*/ 0 h 5172075"/>
              <a:gd name="connsiteX2" fmla="*/ 218343 w 1974362"/>
              <a:gd name="connsiteY2" fmla="*/ 28575 h 5172075"/>
              <a:gd name="connsiteX3" fmla="*/ 219809 w 1974362"/>
              <a:gd name="connsiteY3" fmla="*/ 1660525 h 5172075"/>
              <a:gd name="connsiteX4" fmla="*/ 208818 w 1974362"/>
              <a:gd name="connsiteY4" fmla="*/ 2676525 h 5172075"/>
              <a:gd name="connsiteX5" fmla="*/ 94518 w 1974362"/>
              <a:gd name="connsiteY5" fmla="*/ 3295650 h 5172075"/>
              <a:gd name="connsiteX6" fmla="*/ 0 w 1974362"/>
              <a:gd name="connsiteY6" fmla="*/ 3752850 h 5172075"/>
              <a:gd name="connsiteX7" fmla="*/ 186838 w 1974362"/>
              <a:gd name="connsiteY7" fmla="*/ 3781425 h 5172075"/>
              <a:gd name="connsiteX8" fmla="*/ 839666 w 1974362"/>
              <a:gd name="connsiteY8" fmla="*/ 3708400 h 5172075"/>
              <a:gd name="connsiteX9" fmla="*/ 1888148 w 1974362"/>
              <a:gd name="connsiteY9" fmla="*/ 3695700 h 5172075"/>
              <a:gd name="connsiteX10" fmla="*/ 1809017 w 1974362"/>
              <a:gd name="connsiteY10" fmla="*/ 4200525 h 5172075"/>
              <a:gd name="connsiteX11" fmla="*/ 1941146 w 1974362"/>
              <a:gd name="connsiteY11" fmla="*/ 4781550 h 5172075"/>
              <a:gd name="connsiteX12" fmla="*/ 1974362 w 1974362"/>
              <a:gd name="connsiteY12" fmla="*/ 5172075 h 51720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974362" h="5172075">
                <a:moveTo>
                  <a:pt x="599343" y="333375"/>
                </a:moveTo>
                <a:lnTo>
                  <a:pt x="370743" y="0"/>
                </a:lnTo>
                <a:lnTo>
                  <a:pt x="218343" y="28575"/>
                </a:lnTo>
                <a:cubicBezTo>
                  <a:pt x="218832" y="572558"/>
                  <a:pt x="219320" y="1116542"/>
                  <a:pt x="219809" y="1660525"/>
                </a:cubicBezTo>
                <a:lnTo>
                  <a:pt x="208818" y="2676525"/>
                </a:lnTo>
                <a:lnTo>
                  <a:pt x="94518" y="3295650"/>
                </a:lnTo>
                <a:lnTo>
                  <a:pt x="0" y="3752850"/>
                </a:lnTo>
                <a:lnTo>
                  <a:pt x="186838" y="3781425"/>
                </a:lnTo>
                <a:lnTo>
                  <a:pt x="839666" y="3708400"/>
                </a:lnTo>
                <a:lnTo>
                  <a:pt x="1888148" y="3695700"/>
                </a:lnTo>
                <a:lnTo>
                  <a:pt x="1809017" y="4200525"/>
                </a:lnTo>
                <a:lnTo>
                  <a:pt x="1941146" y="4781550"/>
                </a:lnTo>
                <a:lnTo>
                  <a:pt x="1974362" y="5172075"/>
                </a:lnTo>
              </a:path>
            </a:pathLst>
          </a:custGeom>
          <a:ln w="50800">
            <a:solidFill>
              <a:srgbClr val="FF0000">
                <a:alpha val="60000"/>
              </a:srgb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8" name="フリーフォーム 7"/>
          <p:cNvSpPr/>
          <p:nvPr/>
        </p:nvSpPr>
        <p:spPr>
          <a:xfrm>
            <a:off x="3171825" y="4344988"/>
            <a:ext cx="865188" cy="1158875"/>
          </a:xfrm>
          <a:custGeom>
            <a:avLst/>
            <a:gdLst>
              <a:gd name="connsiteX0" fmla="*/ 685800 w 685800"/>
              <a:gd name="connsiteY0" fmla="*/ 0 h 1123950"/>
              <a:gd name="connsiteX1" fmla="*/ 685800 w 685800"/>
              <a:gd name="connsiteY1" fmla="*/ 152400 h 1123950"/>
              <a:gd name="connsiteX2" fmla="*/ 676275 w 685800"/>
              <a:gd name="connsiteY2" fmla="*/ 238125 h 1123950"/>
              <a:gd name="connsiteX3" fmla="*/ 504825 w 685800"/>
              <a:gd name="connsiteY3" fmla="*/ 504825 h 1123950"/>
              <a:gd name="connsiteX4" fmla="*/ 514350 w 685800"/>
              <a:gd name="connsiteY4" fmla="*/ 1009650 h 1123950"/>
              <a:gd name="connsiteX5" fmla="*/ 323850 w 685800"/>
              <a:gd name="connsiteY5" fmla="*/ 1104900 h 1123950"/>
              <a:gd name="connsiteX6" fmla="*/ 0 w 685800"/>
              <a:gd name="connsiteY6" fmla="*/ 1123950 h 1123950"/>
              <a:gd name="connsiteX0" fmla="*/ 685800 w 685800"/>
              <a:gd name="connsiteY0" fmla="*/ 0 h 1123950"/>
              <a:gd name="connsiteX1" fmla="*/ 685800 w 685800"/>
              <a:gd name="connsiteY1" fmla="*/ 152400 h 1123950"/>
              <a:gd name="connsiteX2" fmla="*/ 685800 w 685800"/>
              <a:gd name="connsiteY2" fmla="*/ 214312 h 1123950"/>
              <a:gd name="connsiteX3" fmla="*/ 504825 w 685800"/>
              <a:gd name="connsiteY3" fmla="*/ 504825 h 1123950"/>
              <a:gd name="connsiteX4" fmla="*/ 514350 w 685800"/>
              <a:gd name="connsiteY4" fmla="*/ 1009650 h 1123950"/>
              <a:gd name="connsiteX5" fmla="*/ 323850 w 685800"/>
              <a:gd name="connsiteY5" fmla="*/ 1104900 h 1123950"/>
              <a:gd name="connsiteX6" fmla="*/ 0 w 685800"/>
              <a:gd name="connsiteY6" fmla="*/ 1123950 h 1123950"/>
              <a:gd name="connsiteX0" fmla="*/ 685800 w 695325"/>
              <a:gd name="connsiteY0" fmla="*/ 0 h 1123950"/>
              <a:gd name="connsiteX1" fmla="*/ 695325 w 695325"/>
              <a:gd name="connsiteY1" fmla="*/ 119063 h 1123950"/>
              <a:gd name="connsiteX2" fmla="*/ 685800 w 695325"/>
              <a:gd name="connsiteY2" fmla="*/ 214312 h 1123950"/>
              <a:gd name="connsiteX3" fmla="*/ 504825 w 695325"/>
              <a:gd name="connsiteY3" fmla="*/ 504825 h 1123950"/>
              <a:gd name="connsiteX4" fmla="*/ 514350 w 695325"/>
              <a:gd name="connsiteY4" fmla="*/ 1009650 h 1123950"/>
              <a:gd name="connsiteX5" fmla="*/ 323850 w 695325"/>
              <a:gd name="connsiteY5" fmla="*/ 1104900 h 1123950"/>
              <a:gd name="connsiteX6" fmla="*/ 0 w 695325"/>
              <a:gd name="connsiteY6" fmla="*/ 1123950 h 1123950"/>
              <a:gd name="connsiteX0" fmla="*/ 685800 w 695325"/>
              <a:gd name="connsiteY0" fmla="*/ 0 h 1123950"/>
              <a:gd name="connsiteX1" fmla="*/ 695325 w 695325"/>
              <a:gd name="connsiteY1" fmla="*/ 119063 h 1123950"/>
              <a:gd name="connsiteX2" fmla="*/ 685800 w 695325"/>
              <a:gd name="connsiteY2" fmla="*/ 214312 h 1123950"/>
              <a:gd name="connsiteX3" fmla="*/ 504825 w 695325"/>
              <a:gd name="connsiteY3" fmla="*/ 504825 h 1123950"/>
              <a:gd name="connsiteX4" fmla="*/ 495300 w 695325"/>
              <a:gd name="connsiteY4" fmla="*/ 1000125 h 1123950"/>
              <a:gd name="connsiteX5" fmla="*/ 323850 w 695325"/>
              <a:gd name="connsiteY5" fmla="*/ 1104900 h 1123950"/>
              <a:gd name="connsiteX6" fmla="*/ 0 w 695325"/>
              <a:gd name="connsiteY6" fmla="*/ 1123950 h 1123950"/>
              <a:gd name="connsiteX0" fmla="*/ 685800 w 695325"/>
              <a:gd name="connsiteY0" fmla="*/ 0 h 1123950"/>
              <a:gd name="connsiteX1" fmla="*/ 695325 w 695325"/>
              <a:gd name="connsiteY1" fmla="*/ 119063 h 1123950"/>
              <a:gd name="connsiteX2" fmla="*/ 685800 w 695325"/>
              <a:gd name="connsiteY2" fmla="*/ 214312 h 1123950"/>
              <a:gd name="connsiteX3" fmla="*/ 481012 w 695325"/>
              <a:gd name="connsiteY3" fmla="*/ 533400 h 1123950"/>
              <a:gd name="connsiteX4" fmla="*/ 495300 w 695325"/>
              <a:gd name="connsiteY4" fmla="*/ 1000125 h 1123950"/>
              <a:gd name="connsiteX5" fmla="*/ 323850 w 695325"/>
              <a:gd name="connsiteY5" fmla="*/ 1104900 h 1123950"/>
              <a:gd name="connsiteX6" fmla="*/ 0 w 695325"/>
              <a:gd name="connsiteY6" fmla="*/ 1123950 h 1123950"/>
              <a:gd name="connsiteX0" fmla="*/ 685800 w 695325"/>
              <a:gd name="connsiteY0" fmla="*/ 0 h 1123950"/>
              <a:gd name="connsiteX1" fmla="*/ 695325 w 695325"/>
              <a:gd name="connsiteY1" fmla="*/ 119063 h 1123950"/>
              <a:gd name="connsiteX2" fmla="*/ 685800 w 695325"/>
              <a:gd name="connsiteY2" fmla="*/ 214312 h 1123950"/>
              <a:gd name="connsiteX3" fmla="*/ 481012 w 695325"/>
              <a:gd name="connsiteY3" fmla="*/ 533400 h 1123950"/>
              <a:gd name="connsiteX4" fmla="*/ 495300 w 695325"/>
              <a:gd name="connsiteY4" fmla="*/ 1000125 h 1123950"/>
              <a:gd name="connsiteX5" fmla="*/ 285750 w 695325"/>
              <a:gd name="connsiteY5" fmla="*/ 1047750 h 1123950"/>
              <a:gd name="connsiteX6" fmla="*/ 0 w 695325"/>
              <a:gd name="connsiteY6" fmla="*/ 1123950 h 1123950"/>
              <a:gd name="connsiteX0" fmla="*/ 781050 w 790575"/>
              <a:gd name="connsiteY0" fmla="*/ 0 h 1174750"/>
              <a:gd name="connsiteX1" fmla="*/ 790575 w 790575"/>
              <a:gd name="connsiteY1" fmla="*/ 119063 h 1174750"/>
              <a:gd name="connsiteX2" fmla="*/ 781050 w 790575"/>
              <a:gd name="connsiteY2" fmla="*/ 214312 h 1174750"/>
              <a:gd name="connsiteX3" fmla="*/ 576262 w 790575"/>
              <a:gd name="connsiteY3" fmla="*/ 533400 h 1174750"/>
              <a:gd name="connsiteX4" fmla="*/ 590550 w 790575"/>
              <a:gd name="connsiteY4" fmla="*/ 1000125 h 1174750"/>
              <a:gd name="connsiteX5" fmla="*/ 381000 w 790575"/>
              <a:gd name="connsiteY5" fmla="*/ 1047750 h 1174750"/>
              <a:gd name="connsiteX6" fmla="*/ 0 w 790575"/>
              <a:gd name="connsiteY6" fmla="*/ 1174750 h 1174750"/>
              <a:gd name="connsiteX0" fmla="*/ 781050 w 790575"/>
              <a:gd name="connsiteY0" fmla="*/ 0 h 1225550"/>
              <a:gd name="connsiteX1" fmla="*/ 790575 w 790575"/>
              <a:gd name="connsiteY1" fmla="*/ 169863 h 1225550"/>
              <a:gd name="connsiteX2" fmla="*/ 781050 w 790575"/>
              <a:gd name="connsiteY2" fmla="*/ 265112 h 1225550"/>
              <a:gd name="connsiteX3" fmla="*/ 576262 w 790575"/>
              <a:gd name="connsiteY3" fmla="*/ 584200 h 1225550"/>
              <a:gd name="connsiteX4" fmla="*/ 590550 w 790575"/>
              <a:gd name="connsiteY4" fmla="*/ 1050925 h 1225550"/>
              <a:gd name="connsiteX5" fmla="*/ 381000 w 790575"/>
              <a:gd name="connsiteY5" fmla="*/ 1098550 h 1225550"/>
              <a:gd name="connsiteX6" fmla="*/ 0 w 790575"/>
              <a:gd name="connsiteY6" fmla="*/ 1225550 h 1225550"/>
              <a:gd name="connsiteX0" fmla="*/ 798634 w 798634"/>
              <a:gd name="connsiteY0" fmla="*/ 0 h 1158875"/>
              <a:gd name="connsiteX1" fmla="*/ 790575 w 798634"/>
              <a:gd name="connsiteY1" fmla="*/ 103188 h 1158875"/>
              <a:gd name="connsiteX2" fmla="*/ 781050 w 798634"/>
              <a:gd name="connsiteY2" fmla="*/ 198437 h 1158875"/>
              <a:gd name="connsiteX3" fmla="*/ 576262 w 798634"/>
              <a:gd name="connsiteY3" fmla="*/ 517525 h 1158875"/>
              <a:gd name="connsiteX4" fmla="*/ 590550 w 798634"/>
              <a:gd name="connsiteY4" fmla="*/ 984250 h 1158875"/>
              <a:gd name="connsiteX5" fmla="*/ 381000 w 798634"/>
              <a:gd name="connsiteY5" fmla="*/ 1031875 h 1158875"/>
              <a:gd name="connsiteX6" fmla="*/ 0 w 798634"/>
              <a:gd name="connsiteY6" fmla="*/ 1158875 h 11588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98634" h="1158875">
                <a:moveTo>
                  <a:pt x="798634" y="0"/>
                </a:moveTo>
                <a:lnTo>
                  <a:pt x="790575" y="103188"/>
                </a:lnTo>
                <a:lnTo>
                  <a:pt x="781050" y="198437"/>
                </a:lnTo>
                <a:lnTo>
                  <a:pt x="576262" y="517525"/>
                </a:lnTo>
                <a:lnTo>
                  <a:pt x="590550" y="984250"/>
                </a:lnTo>
                <a:lnTo>
                  <a:pt x="381000" y="1031875"/>
                </a:lnTo>
                <a:lnTo>
                  <a:pt x="0" y="1158875"/>
                </a:lnTo>
              </a:path>
            </a:pathLst>
          </a:custGeom>
          <a:ln w="50800" cmpd="sng">
            <a:solidFill>
              <a:srgbClr val="FF0000">
                <a:alpha val="60000"/>
              </a:srgb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9" name="フリーフォーム 8"/>
          <p:cNvSpPr/>
          <p:nvPr/>
        </p:nvSpPr>
        <p:spPr>
          <a:xfrm>
            <a:off x="4197350" y="5773738"/>
            <a:ext cx="746125" cy="547687"/>
          </a:xfrm>
          <a:custGeom>
            <a:avLst/>
            <a:gdLst>
              <a:gd name="connsiteX0" fmla="*/ 0 w 883920"/>
              <a:gd name="connsiteY0" fmla="*/ 777240 h 777240"/>
              <a:gd name="connsiteX1" fmla="*/ 190500 w 883920"/>
              <a:gd name="connsiteY1" fmla="*/ 762000 h 777240"/>
              <a:gd name="connsiteX2" fmla="*/ 190500 w 883920"/>
              <a:gd name="connsiteY2" fmla="*/ 15240 h 777240"/>
              <a:gd name="connsiteX3" fmla="*/ 609600 w 883920"/>
              <a:gd name="connsiteY3" fmla="*/ 0 h 777240"/>
              <a:gd name="connsiteX4" fmla="*/ 883920 w 883920"/>
              <a:gd name="connsiteY4" fmla="*/ 91440 h 777240"/>
              <a:gd name="connsiteX0" fmla="*/ 0 w 883920"/>
              <a:gd name="connsiteY0" fmla="*/ 777240 h 777240"/>
              <a:gd name="connsiteX1" fmla="*/ 190500 w 883920"/>
              <a:gd name="connsiteY1" fmla="*/ 762000 h 777240"/>
              <a:gd name="connsiteX2" fmla="*/ 171457 w 883920"/>
              <a:gd name="connsiteY2" fmla="*/ 27930 h 777240"/>
              <a:gd name="connsiteX3" fmla="*/ 609600 w 883920"/>
              <a:gd name="connsiteY3" fmla="*/ 0 h 777240"/>
              <a:gd name="connsiteX4" fmla="*/ 883920 w 883920"/>
              <a:gd name="connsiteY4" fmla="*/ 91440 h 777240"/>
              <a:gd name="connsiteX0" fmla="*/ 0 w 883920"/>
              <a:gd name="connsiteY0" fmla="*/ 777240 h 777240"/>
              <a:gd name="connsiteX1" fmla="*/ 190500 w 883920"/>
              <a:gd name="connsiteY1" fmla="*/ 762000 h 777240"/>
              <a:gd name="connsiteX2" fmla="*/ 171457 w 883920"/>
              <a:gd name="connsiteY2" fmla="*/ 27930 h 777240"/>
              <a:gd name="connsiteX3" fmla="*/ 398319 w 883920"/>
              <a:gd name="connsiteY3" fmla="*/ 2695 h 777240"/>
              <a:gd name="connsiteX4" fmla="*/ 609600 w 883920"/>
              <a:gd name="connsiteY4" fmla="*/ 0 h 777240"/>
              <a:gd name="connsiteX5" fmla="*/ 883920 w 883920"/>
              <a:gd name="connsiteY5" fmla="*/ 91440 h 777240"/>
              <a:gd name="connsiteX0" fmla="*/ 0 w 883920"/>
              <a:gd name="connsiteY0" fmla="*/ 789930 h 789930"/>
              <a:gd name="connsiteX1" fmla="*/ 190500 w 883920"/>
              <a:gd name="connsiteY1" fmla="*/ 774690 h 789930"/>
              <a:gd name="connsiteX2" fmla="*/ 171457 w 883920"/>
              <a:gd name="connsiteY2" fmla="*/ 40620 h 789930"/>
              <a:gd name="connsiteX3" fmla="*/ 398319 w 883920"/>
              <a:gd name="connsiteY3" fmla="*/ 15385 h 789930"/>
              <a:gd name="connsiteX4" fmla="*/ 571514 w 883920"/>
              <a:gd name="connsiteY4" fmla="*/ 0 h 789930"/>
              <a:gd name="connsiteX5" fmla="*/ 883920 w 883920"/>
              <a:gd name="connsiteY5" fmla="*/ 104130 h 789930"/>
              <a:gd name="connsiteX0" fmla="*/ 0 w 833138"/>
              <a:gd name="connsiteY0" fmla="*/ 789930 h 789930"/>
              <a:gd name="connsiteX1" fmla="*/ 190500 w 833138"/>
              <a:gd name="connsiteY1" fmla="*/ 774690 h 789930"/>
              <a:gd name="connsiteX2" fmla="*/ 171457 w 833138"/>
              <a:gd name="connsiteY2" fmla="*/ 40620 h 789930"/>
              <a:gd name="connsiteX3" fmla="*/ 398319 w 833138"/>
              <a:gd name="connsiteY3" fmla="*/ 15385 h 789930"/>
              <a:gd name="connsiteX4" fmla="*/ 571514 w 833138"/>
              <a:gd name="connsiteY4" fmla="*/ 0 h 789930"/>
              <a:gd name="connsiteX5" fmla="*/ 833138 w 833138"/>
              <a:gd name="connsiteY5" fmla="*/ 116820 h 789930"/>
              <a:gd name="connsiteX0" fmla="*/ 0 w 833138"/>
              <a:gd name="connsiteY0" fmla="*/ 789930 h 789930"/>
              <a:gd name="connsiteX1" fmla="*/ 190500 w 833138"/>
              <a:gd name="connsiteY1" fmla="*/ 774690 h 789930"/>
              <a:gd name="connsiteX2" fmla="*/ 190501 w 833138"/>
              <a:gd name="connsiteY2" fmla="*/ 59654 h 789930"/>
              <a:gd name="connsiteX3" fmla="*/ 398319 w 833138"/>
              <a:gd name="connsiteY3" fmla="*/ 15385 h 789930"/>
              <a:gd name="connsiteX4" fmla="*/ 571514 w 833138"/>
              <a:gd name="connsiteY4" fmla="*/ 0 h 789930"/>
              <a:gd name="connsiteX5" fmla="*/ 833138 w 833138"/>
              <a:gd name="connsiteY5" fmla="*/ 116820 h 789930"/>
              <a:gd name="connsiteX0" fmla="*/ 0 w 833138"/>
              <a:gd name="connsiteY0" fmla="*/ 789930 h 789930"/>
              <a:gd name="connsiteX1" fmla="*/ 171457 w 833138"/>
              <a:gd name="connsiteY1" fmla="*/ 546277 h 789930"/>
              <a:gd name="connsiteX2" fmla="*/ 190501 w 833138"/>
              <a:gd name="connsiteY2" fmla="*/ 59654 h 789930"/>
              <a:gd name="connsiteX3" fmla="*/ 398319 w 833138"/>
              <a:gd name="connsiteY3" fmla="*/ 15385 h 789930"/>
              <a:gd name="connsiteX4" fmla="*/ 571514 w 833138"/>
              <a:gd name="connsiteY4" fmla="*/ 0 h 789930"/>
              <a:gd name="connsiteX5" fmla="*/ 833138 w 833138"/>
              <a:gd name="connsiteY5" fmla="*/ 116820 h 789930"/>
              <a:gd name="connsiteX0" fmla="*/ 0 w 661681"/>
              <a:gd name="connsiteY0" fmla="*/ 546277 h 546277"/>
              <a:gd name="connsiteX1" fmla="*/ 19044 w 661681"/>
              <a:gd name="connsiteY1" fmla="*/ 59654 h 546277"/>
              <a:gd name="connsiteX2" fmla="*/ 226862 w 661681"/>
              <a:gd name="connsiteY2" fmla="*/ 15385 h 546277"/>
              <a:gd name="connsiteX3" fmla="*/ 400057 w 661681"/>
              <a:gd name="connsiteY3" fmla="*/ 0 h 546277"/>
              <a:gd name="connsiteX4" fmla="*/ 661681 w 661681"/>
              <a:gd name="connsiteY4" fmla="*/ 116820 h 546277"/>
              <a:gd name="connsiteX0" fmla="*/ 0 w 687072"/>
              <a:gd name="connsiteY0" fmla="*/ 546277 h 546277"/>
              <a:gd name="connsiteX1" fmla="*/ 19044 w 687072"/>
              <a:gd name="connsiteY1" fmla="*/ 59654 h 546277"/>
              <a:gd name="connsiteX2" fmla="*/ 226862 w 687072"/>
              <a:gd name="connsiteY2" fmla="*/ 15385 h 546277"/>
              <a:gd name="connsiteX3" fmla="*/ 400057 w 687072"/>
              <a:gd name="connsiteY3" fmla="*/ 0 h 546277"/>
              <a:gd name="connsiteX4" fmla="*/ 687072 w 687072"/>
              <a:gd name="connsiteY4" fmla="*/ 129510 h 5462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7072" h="546277">
                <a:moveTo>
                  <a:pt x="0" y="546277"/>
                </a:moveTo>
                <a:cubicBezTo>
                  <a:pt x="0" y="307932"/>
                  <a:pt x="19044" y="297999"/>
                  <a:pt x="19044" y="59654"/>
                </a:cubicBezTo>
                <a:lnTo>
                  <a:pt x="226862" y="15385"/>
                </a:lnTo>
                <a:lnTo>
                  <a:pt x="400057" y="0"/>
                </a:lnTo>
                <a:lnTo>
                  <a:pt x="687072" y="129510"/>
                </a:lnTo>
              </a:path>
            </a:pathLst>
          </a:custGeom>
          <a:ln w="50800">
            <a:solidFill>
              <a:srgbClr val="FF0000">
                <a:alpha val="60000"/>
              </a:srgb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10" name="フリーフォーム 9"/>
          <p:cNvSpPr/>
          <p:nvPr/>
        </p:nvSpPr>
        <p:spPr>
          <a:xfrm>
            <a:off x="4900613" y="5373688"/>
            <a:ext cx="1930400" cy="603250"/>
          </a:xfrm>
          <a:custGeom>
            <a:avLst/>
            <a:gdLst>
              <a:gd name="connsiteX0" fmla="*/ 0 w 1775460"/>
              <a:gd name="connsiteY0" fmla="*/ 0 h 541020"/>
              <a:gd name="connsiteX1" fmla="*/ 259080 w 1775460"/>
              <a:gd name="connsiteY1" fmla="*/ 106680 h 541020"/>
              <a:gd name="connsiteX2" fmla="*/ 1196340 w 1775460"/>
              <a:gd name="connsiteY2" fmla="*/ 45720 h 541020"/>
              <a:gd name="connsiteX3" fmla="*/ 1196340 w 1775460"/>
              <a:gd name="connsiteY3" fmla="*/ 525780 h 541020"/>
              <a:gd name="connsiteX4" fmla="*/ 1508760 w 1775460"/>
              <a:gd name="connsiteY4" fmla="*/ 541020 h 541020"/>
              <a:gd name="connsiteX5" fmla="*/ 1775460 w 1775460"/>
              <a:gd name="connsiteY5" fmla="*/ 487680 h 541020"/>
              <a:gd name="connsiteX0" fmla="*/ 0 w 1775460"/>
              <a:gd name="connsiteY0" fmla="*/ 39665 h 580685"/>
              <a:gd name="connsiteX1" fmla="*/ 7933 w 1775460"/>
              <a:gd name="connsiteY1" fmla="*/ 0 h 580685"/>
              <a:gd name="connsiteX2" fmla="*/ 259080 w 1775460"/>
              <a:gd name="connsiteY2" fmla="*/ 146345 h 580685"/>
              <a:gd name="connsiteX3" fmla="*/ 1196340 w 1775460"/>
              <a:gd name="connsiteY3" fmla="*/ 85385 h 580685"/>
              <a:gd name="connsiteX4" fmla="*/ 1196340 w 1775460"/>
              <a:gd name="connsiteY4" fmla="*/ 565445 h 580685"/>
              <a:gd name="connsiteX5" fmla="*/ 1508760 w 1775460"/>
              <a:gd name="connsiteY5" fmla="*/ 580685 h 580685"/>
              <a:gd name="connsiteX6" fmla="*/ 1775460 w 1775460"/>
              <a:gd name="connsiteY6" fmla="*/ 527345 h 580685"/>
              <a:gd name="connsiteX0" fmla="*/ 0 w 1775460"/>
              <a:gd name="connsiteY0" fmla="*/ 39665 h 580685"/>
              <a:gd name="connsiteX1" fmla="*/ 7933 w 1775460"/>
              <a:gd name="connsiteY1" fmla="*/ 0 h 580685"/>
              <a:gd name="connsiteX2" fmla="*/ 220862 w 1775460"/>
              <a:gd name="connsiteY2" fmla="*/ 120874 h 580685"/>
              <a:gd name="connsiteX3" fmla="*/ 1196340 w 1775460"/>
              <a:gd name="connsiteY3" fmla="*/ 85385 h 580685"/>
              <a:gd name="connsiteX4" fmla="*/ 1196340 w 1775460"/>
              <a:gd name="connsiteY4" fmla="*/ 565445 h 580685"/>
              <a:gd name="connsiteX5" fmla="*/ 1508760 w 1775460"/>
              <a:gd name="connsiteY5" fmla="*/ 580685 h 580685"/>
              <a:gd name="connsiteX6" fmla="*/ 1775460 w 1775460"/>
              <a:gd name="connsiteY6" fmla="*/ 527345 h 580685"/>
              <a:gd name="connsiteX0" fmla="*/ 0 w 1775460"/>
              <a:gd name="connsiteY0" fmla="*/ 39665 h 580685"/>
              <a:gd name="connsiteX1" fmla="*/ 7933 w 1775460"/>
              <a:gd name="connsiteY1" fmla="*/ 0 h 580685"/>
              <a:gd name="connsiteX2" fmla="*/ 220862 w 1775460"/>
              <a:gd name="connsiteY2" fmla="*/ 120874 h 580685"/>
              <a:gd name="connsiteX3" fmla="*/ 674325 w 1775460"/>
              <a:gd name="connsiteY3" fmla="*/ 114233 h 580685"/>
              <a:gd name="connsiteX4" fmla="*/ 1196340 w 1775460"/>
              <a:gd name="connsiteY4" fmla="*/ 85385 h 580685"/>
              <a:gd name="connsiteX5" fmla="*/ 1196340 w 1775460"/>
              <a:gd name="connsiteY5" fmla="*/ 565445 h 580685"/>
              <a:gd name="connsiteX6" fmla="*/ 1508760 w 1775460"/>
              <a:gd name="connsiteY6" fmla="*/ 580685 h 580685"/>
              <a:gd name="connsiteX7" fmla="*/ 1775460 w 1775460"/>
              <a:gd name="connsiteY7" fmla="*/ 527345 h 580685"/>
              <a:gd name="connsiteX0" fmla="*/ 0 w 1775460"/>
              <a:gd name="connsiteY0" fmla="*/ 39665 h 580685"/>
              <a:gd name="connsiteX1" fmla="*/ 7933 w 1775460"/>
              <a:gd name="connsiteY1" fmla="*/ 0 h 580685"/>
              <a:gd name="connsiteX2" fmla="*/ 220862 w 1775460"/>
              <a:gd name="connsiteY2" fmla="*/ 120874 h 580685"/>
              <a:gd name="connsiteX3" fmla="*/ 699350 w 1775460"/>
              <a:gd name="connsiteY3" fmla="*/ 101474 h 580685"/>
              <a:gd name="connsiteX4" fmla="*/ 1196340 w 1775460"/>
              <a:gd name="connsiteY4" fmla="*/ 85385 h 580685"/>
              <a:gd name="connsiteX5" fmla="*/ 1196340 w 1775460"/>
              <a:gd name="connsiteY5" fmla="*/ 565445 h 580685"/>
              <a:gd name="connsiteX6" fmla="*/ 1508760 w 1775460"/>
              <a:gd name="connsiteY6" fmla="*/ 580685 h 580685"/>
              <a:gd name="connsiteX7" fmla="*/ 1775460 w 1775460"/>
              <a:gd name="connsiteY7" fmla="*/ 527345 h 580685"/>
              <a:gd name="connsiteX0" fmla="*/ 0 w 1775460"/>
              <a:gd name="connsiteY0" fmla="*/ 39665 h 565445"/>
              <a:gd name="connsiteX1" fmla="*/ 7933 w 1775460"/>
              <a:gd name="connsiteY1" fmla="*/ 0 h 565445"/>
              <a:gd name="connsiteX2" fmla="*/ 220862 w 1775460"/>
              <a:gd name="connsiteY2" fmla="*/ 120874 h 565445"/>
              <a:gd name="connsiteX3" fmla="*/ 699350 w 1775460"/>
              <a:gd name="connsiteY3" fmla="*/ 101474 h 565445"/>
              <a:gd name="connsiteX4" fmla="*/ 1196340 w 1775460"/>
              <a:gd name="connsiteY4" fmla="*/ 85385 h 565445"/>
              <a:gd name="connsiteX5" fmla="*/ 1196340 w 1775460"/>
              <a:gd name="connsiteY5" fmla="*/ 565445 h 565445"/>
              <a:gd name="connsiteX6" fmla="*/ 1520645 w 1775460"/>
              <a:gd name="connsiteY6" fmla="*/ 561306 h 565445"/>
              <a:gd name="connsiteX7" fmla="*/ 1775460 w 1775460"/>
              <a:gd name="connsiteY7" fmla="*/ 527345 h 565445"/>
              <a:gd name="connsiteX0" fmla="*/ 0 w 1749122"/>
              <a:gd name="connsiteY0" fmla="*/ 39665 h 565445"/>
              <a:gd name="connsiteX1" fmla="*/ 7933 w 1749122"/>
              <a:gd name="connsiteY1" fmla="*/ 0 h 565445"/>
              <a:gd name="connsiteX2" fmla="*/ 220862 w 1749122"/>
              <a:gd name="connsiteY2" fmla="*/ 120874 h 565445"/>
              <a:gd name="connsiteX3" fmla="*/ 699350 w 1749122"/>
              <a:gd name="connsiteY3" fmla="*/ 101474 h 565445"/>
              <a:gd name="connsiteX4" fmla="*/ 1196340 w 1749122"/>
              <a:gd name="connsiteY4" fmla="*/ 85385 h 565445"/>
              <a:gd name="connsiteX5" fmla="*/ 1196340 w 1749122"/>
              <a:gd name="connsiteY5" fmla="*/ 565445 h 565445"/>
              <a:gd name="connsiteX6" fmla="*/ 1520645 w 1749122"/>
              <a:gd name="connsiteY6" fmla="*/ 561306 h 565445"/>
              <a:gd name="connsiteX7" fmla="*/ 1749122 w 1749122"/>
              <a:gd name="connsiteY7" fmla="*/ 507998 h 565445"/>
              <a:gd name="connsiteX0" fmla="*/ 0 w 1749122"/>
              <a:gd name="connsiteY0" fmla="*/ 39665 h 565445"/>
              <a:gd name="connsiteX1" fmla="*/ 7933 w 1749122"/>
              <a:gd name="connsiteY1" fmla="*/ 0 h 565445"/>
              <a:gd name="connsiteX2" fmla="*/ 220862 w 1749122"/>
              <a:gd name="connsiteY2" fmla="*/ 120874 h 565445"/>
              <a:gd name="connsiteX3" fmla="*/ 699350 w 1749122"/>
              <a:gd name="connsiteY3" fmla="*/ 101474 h 565445"/>
              <a:gd name="connsiteX4" fmla="*/ 1196340 w 1749122"/>
              <a:gd name="connsiteY4" fmla="*/ 85385 h 565445"/>
              <a:gd name="connsiteX5" fmla="*/ 1196340 w 1749122"/>
              <a:gd name="connsiteY5" fmla="*/ 565445 h 565445"/>
              <a:gd name="connsiteX6" fmla="*/ 1494444 w 1749122"/>
              <a:gd name="connsiteY6" fmla="*/ 554631 h 565445"/>
              <a:gd name="connsiteX7" fmla="*/ 1749122 w 1749122"/>
              <a:gd name="connsiteY7" fmla="*/ 507998 h 565445"/>
              <a:gd name="connsiteX0" fmla="*/ 0 w 1775943"/>
              <a:gd name="connsiteY0" fmla="*/ 39665 h 565445"/>
              <a:gd name="connsiteX1" fmla="*/ 7933 w 1775943"/>
              <a:gd name="connsiteY1" fmla="*/ 0 h 565445"/>
              <a:gd name="connsiteX2" fmla="*/ 220862 w 1775943"/>
              <a:gd name="connsiteY2" fmla="*/ 120874 h 565445"/>
              <a:gd name="connsiteX3" fmla="*/ 699350 w 1775943"/>
              <a:gd name="connsiteY3" fmla="*/ 101474 h 565445"/>
              <a:gd name="connsiteX4" fmla="*/ 1196340 w 1775943"/>
              <a:gd name="connsiteY4" fmla="*/ 85385 h 565445"/>
              <a:gd name="connsiteX5" fmla="*/ 1196340 w 1775943"/>
              <a:gd name="connsiteY5" fmla="*/ 565445 h 565445"/>
              <a:gd name="connsiteX6" fmla="*/ 1494444 w 1775943"/>
              <a:gd name="connsiteY6" fmla="*/ 554631 h 565445"/>
              <a:gd name="connsiteX7" fmla="*/ 1775943 w 1775943"/>
              <a:gd name="connsiteY7" fmla="*/ 526347 h 565445"/>
              <a:gd name="connsiteX0" fmla="*/ 0 w 1775943"/>
              <a:gd name="connsiteY0" fmla="*/ 39665 h 565445"/>
              <a:gd name="connsiteX1" fmla="*/ 7933 w 1775943"/>
              <a:gd name="connsiteY1" fmla="*/ 0 h 565445"/>
              <a:gd name="connsiteX2" fmla="*/ 220862 w 1775943"/>
              <a:gd name="connsiteY2" fmla="*/ 120874 h 565445"/>
              <a:gd name="connsiteX3" fmla="*/ 699350 w 1775943"/>
              <a:gd name="connsiteY3" fmla="*/ 101474 h 565445"/>
              <a:gd name="connsiteX4" fmla="*/ 1246406 w 1775943"/>
              <a:gd name="connsiteY4" fmla="*/ 70706 h 565445"/>
              <a:gd name="connsiteX5" fmla="*/ 1196340 w 1775943"/>
              <a:gd name="connsiteY5" fmla="*/ 565445 h 565445"/>
              <a:gd name="connsiteX6" fmla="*/ 1494444 w 1775943"/>
              <a:gd name="connsiteY6" fmla="*/ 554631 h 565445"/>
              <a:gd name="connsiteX7" fmla="*/ 1775943 w 1775943"/>
              <a:gd name="connsiteY7" fmla="*/ 526347 h 565445"/>
              <a:gd name="connsiteX0" fmla="*/ 0 w 1775943"/>
              <a:gd name="connsiteY0" fmla="*/ 39665 h 580124"/>
              <a:gd name="connsiteX1" fmla="*/ 7933 w 1775943"/>
              <a:gd name="connsiteY1" fmla="*/ 0 h 580124"/>
              <a:gd name="connsiteX2" fmla="*/ 220862 w 1775943"/>
              <a:gd name="connsiteY2" fmla="*/ 120874 h 580124"/>
              <a:gd name="connsiteX3" fmla="*/ 699350 w 1775943"/>
              <a:gd name="connsiteY3" fmla="*/ 101474 h 580124"/>
              <a:gd name="connsiteX4" fmla="*/ 1246406 w 1775943"/>
              <a:gd name="connsiteY4" fmla="*/ 70706 h 580124"/>
              <a:gd name="connsiteX5" fmla="*/ 1253558 w 1775943"/>
              <a:gd name="connsiteY5" fmla="*/ 580124 h 580124"/>
              <a:gd name="connsiteX6" fmla="*/ 1494444 w 1775943"/>
              <a:gd name="connsiteY6" fmla="*/ 554631 h 580124"/>
              <a:gd name="connsiteX7" fmla="*/ 1775943 w 1775943"/>
              <a:gd name="connsiteY7" fmla="*/ 526347 h 580124"/>
              <a:gd name="connsiteX0" fmla="*/ 0 w 1793824"/>
              <a:gd name="connsiteY0" fmla="*/ 39665 h 580124"/>
              <a:gd name="connsiteX1" fmla="*/ 7933 w 1793824"/>
              <a:gd name="connsiteY1" fmla="*/ 0 h 580124"/>
              <a:gd name="connsiteX2" fmla="*/ 220862 w 1793824"/>
              <a:gd name="connsiteY2" fmla="*/ 120874 h 580124"/>
              <a:gd name="connsiteX3" fmla="*/ 699350 w 1793824"/>
              <a:gd name="connsiteY3" fmla="*/ 101474 h 580124"/>
              <a:gd name="connsiteX4" fmla="*/ 1246406 w 1793824"/>
              <a:gd name="connsiteY4" fmla="*/ 70706 h 580124"/>
              <a:gd name="connsiteX5" fmla="*/ 1253558 w 1793824"/>
              <a:gd name="connsiteY5" fmla="*/ 580124 h 580124"/>
              <a:gd name="connsiteX6" fmla="*/ 1494444 w 1793824"/>
              <a:gd name="connsiteY6" fmla="*/ 554631 h 580124"/>
              <a:gd name="connsiteX7" fmla="*/ 1793824 w 1793824"/>
              <a:gd name="connsiteY7" fmla="*/ 572220 h 580124"/>
              <a:gd name="connsiteX0" fmla="*/ 0 w 1793824"/>
              <a:gd name="connsiteY0" fmla="*/ 39665 h 580124"/>
              <a:gd name="connsiteX1" fmla="*/ 7933 w 1793824"/>
              <a:gd name="connsiteY1" fmla="*/ 0 h 580124"/>
              <a:gd name="connsiteX2" fmla="*/ 220862 w 1793824"/>
              <a:gd name="connsiteY2" fmla="*/ 120874 h 580124"/>
              <a:gd name="connsiteX3" fmla="*/ 699350 w 1793824"/>
              <a:gd name="connsiteY3" fmla="*/ 101474 h 580124"/>
              <a:gd name="connsiteX4" fmla="*/ 1246406 w 1793824"/>
              <a:gd name="connsiteY4" fmla="*/ 70706 h 580124"/>
              <a:gd name="connsiteX5" fmla="*/ 1253558 w 1793824"/>
              <a:gd name="connsiteY5" fmla="*/ 580124 h 580124"/>
              <a:gd name="connsiteX6" fmla="*/ 1539146 w 1793824"/>
              <a:gd name="connsiteY6" fmla="*/ 563805 h 580124"/>
              <a:gd name="connsiteX7" fmla="*/ 1793824 w 1793824"/>
              <a:gd name="connsiteY7" fmla="*/ 572220 h 580124"/>
              <a:gd name="connsiteX0" fmla="*/ 0 w 1811705"/>
              <a:gd name="connsiteY0" fmla="*/ 39665 h 580124"/>
              <a:gd name="connsiteX1" fmla="*/ 7933 w 1811705"/>
              <a:gd name="connsiteY1" fmla="*/ 0 h 580124"/>
              <a:gd name="connsiteX2" fmla="*/ 220862 w 1811705"/>
              <a:gd name="connsiteY2" fmla="*/ 120874 h 580124"/>
              <a:gd name="connsiteX3" fmla="*/ 699350 w 1811705"/>
              <a:gd name="connsiteY3" fmla="*/ 101474 h 580124"/>
              <a:gd name="connsiteX4" fmla="*/ 1246406 w 1811705"/>
              <a:gd name="connsiteY4" fmla="*/ 70706 h 580124"/>
              <a:gd name="connsiteX5" fmla="*/ 1253558 w 1811705"/>
              <a:gd name="connsiteY5" fmla="*/ 580124 h 580124"/>
              <a:gd name="connsiteX6" fmla="*/ 1539146 w 1811705"/>
              <a:gd name="connsiteY6" fmla="*/ 563805 h 580124"/>
              <a:gd name="connsiteX7" fmla="*/ 1811705 w 1811705"/>
              <a:gd name="connsiteY7" fmla="*/ 535522 h 580124"/>
              <a:gd name="connsiteX0" fmla="*/ 0 w 1811705"/>
              <a:gd name="connsiteY0" fmla="*/ 39665 h 580124"/>
              <a:gd name="connsiteX1" fmla="*/ 7933 w 1811705"/>
              <a:gd name="connsiteY1" fmla="*/ 0 h 580124"/>
              <a:gd name="connsiteX2" fmla="*/ 220862 w 1811705"/>
              <a:gd name="connsiteY2" fmla="*/ 120874 h 580124"/>
              <a:gd name="connsiteX3" fmla="*/ 699350 w 1811705"/>
              <a:gd name="connsiteY3" fmla="*/ 101474 h 580124"/>
              <a:gd name="connsiteX4" fmla="*/ 1246406 w 1811705"/>
              <a:gd name="connsiteY4" fmla="*/ 70706 h 580124"/>
              <a:gd name="connsiteX5" fmla="*/ 1253558 w 1811705"/>
              <a:gd name="connsiteY5" fmla="*/ 580124 h 580124"/>
              <a:gd name="connsiteX6" fmla="*/ 1574908 w 1811705"/>
              <a:gd name="connsiteY6" fmla="*/ 569922 h 580124"/>
              <a:gd name="connsiteX7" fmla="*/ 1811705 w 1811705"/>
              <a:gd name="connsiteY7" fmla="*/ 535522 h 5801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811705" h="580124">
                <a:moveTo>
                  <a:pt x="0" y="39665"/>
                </a:moveTo>
                <a:lnTo>
                  <a:pt x="7933" y="0"/>
                </a:lnTo>
                <a:lnTo>
                  <a:pt x="220862" y="120874"/>
                </a:lnTo>
                <a:lnTo>
                  <a:pt x="699350" y="101474"/>
                </a:lnTo>
                <a:lnTo>
                  <a:pt x="1246406" y="70706"/>
                </a:lnTo>
                <a:lnTo>
                  <a:pt x="1253558" y="580124"/>
                </a:lnTo>
                <a:lnTo>
                  <a:pt x="1574908" y="569922"/>
                </a:lnTo>
                <a:lnTo>
                  <a:pt x="1811705" y="535522"/>
                </a:lnTo>
              </a:path>
            </a:pathLst>
          </a:custGeom>
          <a:ln w="50800">
            <a:solidFill>
              <a:srgbClr val="FF0000">
                <a:alpha val="60000"/>
              </a:srgb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11" name="フリーフォーム 10"/>
          <p:cNvSpPr/>
          <p:nvPr/>
        </p:nvSpPr>
        <p:spPr>
          <a:xfrm>
            <a:off x="3135313" y="1509713"/>
            <a:ext cx="2603500" cy="593725"/>
          </a:xfrm>
          <a:custGeom>
            <a:avLst/>
            <a:gdLst>
              <a:gd name="connsiteX0" fmla="*/ 2371725 w 2371725"/>
              <a:gd name="connsiteY0" fmla="*/ 9525 h 581025"/>
              <a:gd name="connsiteX1" fmla="*/ 1009650 w 2371725"/>
              <a:gd name="connsiteY1" fmla="*/ 19050 h 581025"/>
              <a:gd name="connsiteX2" fmla="*/ 590550 w 2371725"/>
              <a:gd name="connsiteY2" fmla="*/ 0 h 581025"/>
              <a:gd name="connsiteX3" fmla="*/ 590550 w 2371725"/>
              <a:gd name="connsiteY3" fmla="*/ 257175 h 581025"/>
              <a:gd name="connsiteX4" fmla="*/ 342900 w 2371725"/>
              <a:gd name="connsiteY4" fmla="*/ 295275 h 581025"/>
              <a:gd name="connsiteX5" fmla="*/ 342900 w 2371725"/>
              <a:gd name="connsiteY5" fmla="*/ 581025 h 581025"/>
              <a:gd name="connsiteX6" fmla="*/ 0 w 2371725"/>
              <a:gd name="connsiteY6" fmla="*/ 571500 h 581025"/>
              <a:gd name="connsiteX0" fmla="*/ 2371725 w 2371725"/>
              <a:gd name="connsiteY0" fmla="*/ 9525 h 581025"/>
              <a:gd name="connsiteX1" fmla="*/ 1009650 w 2371725"/>
              <a:gd name="connsiteY1" fmla="*/ 19050 h 581025"/>
              <a:gd name="connsiteX2" fmla="*/ 590550 w 2371725"/>
              <a:gd name="connsiteY2" fmla="*/ 0 h 581025"/>
              <a:gd name="connsiteX3" fmla="*/ 590550 w 2371725"/>
              <a:gd name="connsiteY3" fmla="*/ 257175 h 581025"/>
              <a:gd name="connsiteX4" fmla="*/ 361950 w 2371725"/>
              <a:gd name="connsiteY4" fmla="*/ 295275 h 581025"/>
              <a:gd name="connsiteX5" fmla="*/ 342900 w 2371725"/>
              <a:gd name="connsiteY5" fmla="*/ 581025 h 581025"/>
              <a:gd name="connsiteX6" fmla="*/ 0 w 2371725"/>
              <a:gd name="connsiteY6" fmla="*/ 571500 h 581025"/>
              <a:gd name="connsiteX0" fmla="*/ 2371725 w 2371725"/>
              <a:gd name="connsiteY0" fmla="*/ 9525 h 581025"/>
              <a:gd name="connsiteX1" fmla="*/ 1009650 w 2371725"/>
              <a:gd name="connsiteY1" fmla="*/ 19050 h 581025"/>
              <a:gd name="connsiteX2" fmla="*/ 590550 w 2371725"/>
              <a:gd name="connsiteY2" fmla="*/ 0 h 581025"/>
              <a:gd name="connsiteX3" fmla="*/ 590550 w 2371725"/>
              <a:gd name="connsiteY3" fmla="*/ 257175 h 581025"/>
              <a:gd name="connsiteX4" fmla="*/ 361950 w 2371725"/>
              <a:gd name="connsiteY4" fmla="*/ 295275 h 581025"/>
              <a:gd name="connsiteX5" fmla="*/ 409575 w 2371725"/>
              <a:gd name="connsiteY5" fmla="*/ 581025 h 581025"/>
              <a:gd name="connsiteX6" fmla="*/ 0 w 2371725"/>
              <a:gd name="connsiteY6" fmla="*/ 571500 h 581025"/>
              <a:gd name="connsiteX0" fmla="*/ 2327275 w 2327275"/>
              <a:gd name="connsiteY0" fmla="*/ 15875 h 581025"/>
              <a:gd name="connsiteX1" fmla="*/ 1009650 w 2327275"/>
              <a:gd name="connsiteY1" fmla="*/ 19050 h 581025"/>
              <a:gd name="connsiteX2" fmla="*/ 590550 w 2327275"/>
              <a:gd name="connsiteY2" fmla="*/ 0 h 581025"/>
              <a:gd name="connsiteX3" fmla="*/ 590550 w 2327275"/>
              <a:gd name="connsiteY3" fmla="*/ 257175 h 581025"/>
              <a:gd name="connsiteX4" fmla="*/ 361950 w 2327275"/>
              <a:gd name="connsiteY4" fmla="*/ 295275 h 581025"/>
              <a:gd name="connsiteX5" fmla="*/ 409575 w 2327275"/>
              <a:gd name="connsiteY5" fmla="*/ 581025 h 581025"/>
              <a:gd name="connsiteX6" fmla="*/ 0 w 2327275"/>
              <a:gd name="connsiteY6" fmla="*/ 571500 h 581025"/>
              <a:gd name="connsiteX0" fmla="*/ 2301875 w 2301875"/>
              <a:gd name="connsiteY0" fmla="*/ 22225 h 581025"/>
              <a:gd name="connsiteX1" fmla="*/ 1009650 w 2301875"/>
              <a:gd name="connsiteY1" fmla="*/ 19050 h 581025"/>
              <a:gd name="connsiteX2" fmla="*/ 590550 w 2301875"/>
              <a:gd name="connsiteY2" fmla="*/ 0 h 581025"/>
              <a:gd name="connsiteX3" fmla="*/ 590550 w 2301875"/>
              <a:gd name="connsiteY3" fmla="*/ 257175 h 581025"/>
              <a:gd name="connsiteX4" fmla="*/ 361950 w 2301875"/>
              <a:gd name="connsiteY4" fmla="*/ 295275 h 581025"/>
              <a:gd name="connsiteX5" fmla="*/ 409575 w 2301875"/>
              <a:gd name="connsiteY5" fmla="*/ 581025 h 581025"/>
              <a:gd name="connsiteX6" fmla="*/ 0 w 2301875"/>
              <a:gd name="connsiteY6" fmla="*/ 571500 h 581025"/>
              <a:gd name="connsiteX0" fmla="*/ 2403475 w 2403475"/>
              <a:gd name="connsiteY0" fmla="*/ 28575 h 581025"/>
              <a:gd name="connsiteX1" fmla="*/ 1009650 w 2403475"/>
              <a:gd name="connsiteY1" fmla="*/ 19050 h 581025"/>
              <a:gd name="connsiteX2" fmla="*/ 590550 w 2403475"/>
              <a:gd name="connsiteY2" fmla="*/ 0 h 581025"/>
              <a:gd name="connsiteX3" fmla="*/ 590550 w 2403475"/>
              <a:gd name="connsiteY3" fmla="*/ 257175 h 581025"/>
              <a:gd name="connsiteX4" fmla="*/ 361950 w 2403475"/>
              <a:gd name="connsiteY4" fmla="*/ 295275 h 581025"/>
              <a:gd name="connsiteX5" fmla="*/ 409575 w 2403475"/>
              <a:gd name="connsiteY5" fmla="*/ 581025 h 581025"/>
              <a:gd name="connsiteX6" fmla="*/ 0 w 2403475"/>
              <a:gd name="connsiteY6" fmla="*/ 571500 h 581025"/>
              <a:gd name="connsiteX0" fmla="*/ 2403475 w 2403475"/>
              <a:gd name="connsiteY0" fmla="*/ 28575 h 593725"/>
              <a:gd name="connsiteX1" fmla="*/ 1009650 w 2403475"/>
              <a:gd name="connsiteY1" fmla="*/ 19050 h 593725"/>
              <a:gd name="connsiteX2" fmla="*/ 590550 w 2403475"/>
              <a:gd name="connsiteY2" fmla="*/ 0 h 593725"/>
              <a:gd name="connsiteX3" fmla="*/ 590550 w 2403475"/>
              <a:gd name="connsiteY3" fmla="*/ 257175 h 593725"/>
              <a:gd name="connsiteX4" fmla="*/ 361950 w 2403475"/>
              <a:gd name="connsiteY4" fmla="*/ 295275 h 593725"/>
              <a:gd name="connsiteX5" fmla="*/ 433021 w 2403475"/>
              <a:gd name="connsiteY5" fmla="*/ 593725 h 593725"/>
              <a:gd name="connsiteX6" fmla="*/ 0 w 2403475"/>
              <a:gd name="connsiteY6" fmla="*/ 571500 h 593725"/>
              <a:gd name="connsiteX0" fmla="*/ 2403475 w 2403475"/>
              <a:gd name="connsiteY0" fmla="*/ 28575 h 593725"/>
              <a:gd name="connsiteX1" fmla="*/ 1009650 w 2403475"/>
              <a:gd name="connsiteY1" fmla="*/ 19050 h 593725"/>
              <a:gd name="connsiteX2" fmla="*/ 590550 w 2403475"/>
              <a:gd name="connsiteY2" fmla="*/ 0 h 593725"/>
              <a:gd name="connsiteX3" fmla="*/ 590550 w 2403475"/>
              <a:gd name="connsiteY3" fmla="*/ 257175 h 593725"/>
              <a:gd name="connsiteX4" fmla="*/ 402981 w 2403475"/>
              <a:gd name="connsiteY4" fmla="*/ 288925 h 593725"/>
              <a:gd name="connsiteX5" fmla="*/ 433021 w 2403475"/>
              <a:gd name="connsiteY5" fmla="*/ 593725 h 593725"/>
              <a:gd name="connsiteX6" fmla="*/ 0 w 2403475"/>
              <a:gd name="connsiteY6" fmla="*/ 571500 h 5937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403475" h="593725">
                <a:moveTo>
                  <a:pt x="2403475" y="28575"/>
                </a:moveTo>
                <a:lnTo>
                  <a:pt x="1009650" y="19050"/>
                </a:lnTo>
                <a:lnTo>
                  <a:pt x="590550" y="0"/>
                </a:lnTo>
                <a:lnTo>
                  <a:pt x="590550" y="257175"/>
                </a:lnTo>
                <a:lnTo>
                  <a:pt x="402981" y="288925"/>
                </a:lnTo>
                <a:lnTo>
                  <a:pt x="433021" y="593725"/>
                </a:lnTo>
                <a:lnTo>
                  <a:pt x="0" y="571500"/>
                </a:lnTo>
              </a:path>
            </a:pathLst>
          </a:custGeom>
          <a:ln w="50800">
            <a:solidFill>
              <a:srgbClr val="FF0000">
                <a:alpha val="60000"/>
              </a:srgb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12" name="フリーフォーム 11"/>
          <p:cNvSpPr/>
          <p:nvPr/>
        </p:nvSpPr>
        <p:spPr>
          <a:xfrm>
            <a:off x="4954588" y="1033463"/>
            <a:ext cx="19050" cy="501650"/>
          </a:xfrm>
          <a:custGeom>
            <a:avLst/>
            <a:gdLst>
              <a:gd name="connsiteX0" fmla="*/ 0 w 19050"/>
              <a:gd name="connsiteY0" fmla="*/ 0 h 476250"/>
              <a:gd name="connsiteX1" fmla="*/ 19050 w 19050"/>
              <a:gd name="connsiteY1" fmla="*/ 476250 h 476250"/>
              <a:gd name="connsiteX0" fmla="*/ 0 w 3175"/>
              <a:gd name="connsiteY0" fmla="*/ 0 h 480336"/>
              <a:gd name="connsiteX1" fmla="*/ 3175 w 3175"/>
              <a:gd name="connsiteY1" fmla="*/ 480336 h 480336"/>
              <a:gd name="connsiteX0" fmla="*/ 0 w 1667"/>
              <a:gd name="connsiteY0" fmla="*/ 0 h 10085"/>
              <a:gd name="connsiteX1" fmla="*/ 1667 w 1667"/>
              <a:gd name="connsiteY1" fmla="*/ 10085 h 10085"/>
              <a:gd name="connsiteX0" fmla="*/ 102967 w 112967"/>
              <a:gd name="connsiteY0" fmla="*/ 0 h 10000"/>
              <a:gd name="connsiteX1" fmla="*/ 0 w 112967"/>
              <a:gd name="connsiteY1" fmla="*/ 3953 h 10000"/>
              <a:gd name="connsiteX2" fmla="*/ 112967 w 112967"/>
              <a:gd name="connsiteY2" fmla="*/ 10000 h 10000"/>
              <a:gd name="connsiteX0" fmla="*/ 0 w 112967"/>
              <a:gd name="connsiteY0" fmla="*/ 620 h 6667"/>
              <a:gd name="connsiteX1" fmla="*/ 112967 w 112967"/>
              <a:gd name="connsiteY1" fmla="*/ 6667 h 66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12967" h="6667">
                <a:moveTo>
                  <a:pt x="0" y="620"/>
                </a:moveTo>
                <a:cubicBezTo>
                  <a:pt x="106300" y="0"/>
                  <a:pt x="109634" y="3334"/>
                  <a:pt x="112967" y="6667"/>
                </a:cubicBezTo>
              </a:path>
            </a:pathLst>
          </a:custGeom>
          <a:ln w="50800">
            <a:solidFill>
              <a:srgbClr val="FF0000">
                <a:alpha val="60000"/>
              </a:srgb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13" name="フリーフォーム 12"/>
          <p:cNvSpPr/>
          <p:nvPr/>
        </p:nvSpPr>
        <p:spPr>
          <a:xfrm>
            <a:off x="4978400" y="2073275"/>
            <a:ext cx="1228725" cy="1752600"/>
          </a:xfrm>
          <a:custGeom>
            <a:avLst/>
            <a:gdLst>
              <a:gd name="connsiteX0" fmla="*/ 1009650 w 1009650"/>
              <a:gd name="connsiteY0" fmla="*/ 66675 h 1733550"/>
              <a:gd name="connsiteX1" fmla="*/ 209550 w 1009650"/>
              <a:gd name="connsiteY1" fmla="*/ 47625 h 1733550"/>
              <a:gd name="connsiteX2" fmla="*/ 0 w 1009650"/>
              <a:gd name="connsiteY2" fmla="*/ 0 h 1733550"/>
              <a:gd name="connsiteX3" fmla="*/ 0 w 1009650"/>
              <a:gd name="connsiteY3" fmla="*/ 1171575 h 1733550"/>
              <a:gd name="connsiteX4" fmla="*/ 381000 w 1009650"/>
              <a:gd name="connsiteY4" fmla="*/ 1733550 h 1733550"/>
              <a:gd name="connsiteX5" fmla="*/ 9525 w 1009650"/>
              <a:gd name="connsiteY5" fmla="*/ 1733550 h 1733550"/>
              <a:gd name="connsiteX0" fmla="*/ 1022350 w 1022350"/>
              <a:gd name="connsiteY0" fmla="*/ 85725 h 1752600"/>
              <a:gd name="connsiteX1" fmla="*/ 222250 w 1022350"/>
              <a:gd name="connsiteY1" fmla="*/ 66675 h 1752600"/>
              <a:gd name="connsiteX2" fmla="*/ 0 w 1022350"/>
              <a:gd name="connsiteY2" fmla="*/ 0 h 1752600"/>
              <a:gd name="connsiteX3" fmla="*/ 12700 w 1022350"/>
              <a:gd name="connsiteY3" fmla="*/ 1190625 h 1752600"/>
              <a:gd name="connsiteX4" fmla="*/ 393700 w 1022350"/>
              <a:gd name="connsiteY4" fmla="*/ 1752600 h 1752600"/>
              <a:gd name="connsiteX5" fmla="*/ 22225 w 1022350"/>
              <a:gd name="connsiteY5" fmla="*/ 1752600 h 1752600"/>
              <a:gd name="connsiteX0" fmla="*/ 1098550 w 1098550"/>
              <a:gd name="connsiteY0" fmla="*/ 92075 h 1752600"/>
              <a:gd name="connsiteX1" fmla="*/ 222250 w 1098550"/>
              <a:gd name="connsiteY1" fmla="*/ 66675 h 1752600"/>
              <a:gd name="connsiteX2" fmla="*/ 0 w 1098550"/>
              <a:gd name="connsiteY2" fmla="*/ 0 h 1752600"/>
              <a:gd name="connsiteX3" fmla="*/ 12700 w 1098550"/>
              <a:gd name="connsiteY3" fmla="*/ 1190625 h 1752600"/>
              <a:gd name="connsiteX4" fmla="*/ 393700 w 1098550"/>
              <a:gd name="connsiteY4" fmla="*/ 1752600 h 1752600"/>
              <a:gd name="connsiteX5" fmla="*/ 22225 w 1098550"/>
              <a:gd name="connsiteY5" fmla="*/ 1752600 h 1752600"/>
              <a:gd name="connsiteX0" fmla="*/ 1098550 w 1098550"/>
              <a:gd name="connsiteY0" fmla="*/ 92075 h 1752600"/>
              <a:gd name="connsiteX1" fmla="*/ 668093 w 1098550"/>
              <a:gd name="connsiteY1" fmla="*/ 59780 h 1752600"/>
              <a:gd name="connsiteX2" fmla="*/ 222250 w 1098550"/>
              <a:gd name="connsiteY2" fmla="*/ 66675 h 1752600"/>
              <a:gd name="connsiteX3" fmla="*/ 0 w 1098550"/>
              <a:gd name="connsiteY3" fmla="*/ 0 h 1752600"/>
              <a:gd name="connsiteX4" fmla="*/ 12700 w 1098550"/>
              <a:gd name="connsiteY4" fmla="*/ 1190625 h 1752600"/>
              <a:gd name="connsiteX5" fmla="*/ 393700 w 1098550"/>
              <a:gd name="connsiteY5" fmla="*/ 1752600 h 1752600"/>
              <a:gd name="connsiteX6" fmla="*/ 22225 w 1098550"/>
              <a:gd name="connsiteY6" fmla="*/ 1752600 h 1752600"/>
              <a:gd name="connsiteX0" fmla="*/ 1098550 w 1142877"/>
              <a:gd name="connsiteY0" fmla="*/ 92075 h 1752600"/>
              <a:gd name="connsiteX1" fmla="*/ 1142877 w 1142877"/>
              <a:gd name="connsiteY1" fmla="*/ 72480 h 1752600"/>
              <a:gd name="connsiteX2" fmla="*/ 668093 w 1142877"/>
              <a:gd name="connsiteY2" fmla="*/ 59780 h 1752600"/>
              <a:gd name="connsiteX3" fmla="*/ 222250 w 1142877"/>
              <a:gd name="connsiteY3" fmla="*/ 66675 h 1752600"/>
              <a:gd name="connsiteX4" fmla="*/ 0 w 1142877"/>
              <a:gd name="connsiteY4" fmla="*/ 0 h 1752600"/>
              <a:gd name="connsiteX5" fmla="*/ 12700 w 1142877"/>
              <a:gd name="connsiteY5" fmla="*/ 1190625 h 1752600"/>
              <a:gd name="connsiteX6" fmla="*/ 393700 w 1142877"/>
              <a:gd name="connsiteY6" fmla="*/ 1752600 h 1752600"/>
              <a:gd name="connsiteX7" fmla="*/ 22225 w 1142877"/>
              <a:gd name="connsiteY7" fmla="*/ 1752600 h 1752600"/>
              <a:gd name="connsiteX0" fmla="*/ 1098550 w 1098550"/>
              <a:gd name="connsiteY0" fmla="*/ 92075 h 1752600"/>
              <a:gd name="connsiteX1" fmla="*/ 668093 w 1098550"/>
              <a:gd name="connsiteY1" fmla="*/ 59780 h 1752600"/>
              <a:gd name="connsiteX2" fmla="*/ 222250 w 1098550"/>
              <a:gd name="connsiteY2" fmla="*/ 66675 h 1752600"/>
              <a:gd name="connsiteX3" fmla="*/ 0 w 1098550"/>
              <a:gd name="connsiteY3" fmla="*/ 0 h 1752600"/>
              <a:gd name="connsiteX4" fmla="*/ 12700 w 1098550"/>
              <a:gd name="connsiteY4" fmla="*/ 1190625 h 1752600"/>
              <a:gd name="connsiteX5" fmla="*/ 393700 w 1098550"/>
              <a:gd name="connsiteY5" fmla="*/ 1752600 h 1752600"/>
              <a:gd name="connsiteX6" fmla="*/ 22225 w 1098550"/>
              <a:gd name="connsiteY6" fmla="*/ 1752600 h 1752600"/>
              <a:gd name="connsiteX0" fmla="*/ 1133719 w 1133719"/>
              <a:gd name="connsiteY0" fmla="*/ 76835 h 1752600"/>
              <a:gd name="connsiteX1" fmla="*/ 668093 w 1133719"/>
              <a:gd name="connsiteY1" fmla="*/ 59780 h 1752600"/>
              <a:gd name="connsiteX2" fmla="*/ 222250 w 1133719"/>
              <a:gd name="connsiteY2" fmla="*/ 66675 h 1752600"/>
              <a:gd name="connsiteX3" fmla="*/ 0 w 1133719"/>
              <a:gd name="connsiteY3" fmla="*/ 0 h 1752600"/>
              <a:gd name="connsiteX4" fmla="*/ 12700 w 1133719"/>
              <a:gd name="connsiteY4" fmla="*/ 1190625 h 1752600"/>
              <a:gd name="connsiteX5" fmla="*/ 393700 w 1133719"/>
              <a:gd name="connsiteY5" fmla="*/ 1752600 h 1752600"/>
              <a:gd name="connsiteX6" fmla="*/ 22225 w 1133719"/>
              <a:gd name="connsiteY6" fmla="*/ 1752600 h 1752600"/>
              <a:gd name="connsiteX0" fmla="*/ 1133719 w 1133719"/>
              <a:gd name="connsiteY0" fmla="*/ 76835 h 1752600"/>
              <a:gd name="connsiteX1" fmla="*/ 696229 w 1133719"/>
              <a:gd name="connsiteY1" fmla="*/ 52160 h 1752600"/>
              <a:gd name="connsiteX2" fmla="*/ 222250 w 1133719"/>
              <a:gd name="connsiteY2" fmla="*/ 66675 h 1752600"/>
              <a:gd name="connsiteX3" fmla="*/ 0 w 1133719"/>
              <a:gd name="connsiteY3" fmla="*/ 0 h 1752600"/>
              <a:gd name="connsiteX4" fmla="*/ 12700 w 1133719"/>
              <a:gd name="connsiteY4" fmla="*/ 1190625 h 1752600"/>
              <a:gd name="connsiteX5" fmla="*/ 393700 w 1133719"/>
              <a:gd name="connsiteY5" fmla="*/ 1752600 h 1752600"/>
              <a:gd name="connsiteX6" fmla="*/ 22225 w 1133719"/>
              <a:gd name="connsiteY6" fmla="*/ 1752600 h 1752600"/>
              <a:gd name="connsiteX0" fmla="*/ 1133719 w 1133719"/>
              <a:gd name="connsiteY0" fmla="*/ 76835 h 1752600"/>
              <a:gd name="connsiteX1" fmla="*/ 947102 w 1133719"/>
              <a:gd name="connsiteY1" fmla="*/ 52160 h 1752600"/>
              <a:gd name="connsiteX2" fmla="*/ 696229 w 1133719"/>
              <a:gd name="connsiteY2" fmla="*/ 52160 h 1752600"/>
              <a:gd name="connsiteX3" fmla="*/ 222250 w 1133719"/>
              <a:gd name="connsiteY3" fmla="*/ 66675 h 1752600"/>
              <a:gd name="connsiteX4" fmla="*/ 0 w 1133719"/>
              <a:gd name="connsiteY4" fmla="*/ 0 h 1752600"/>
              <a:gd name="connsiteX5" fmla="*/ 12700 w 1133719"/>
              <a:gd name="connsiteY5" fmla="*/ 1190625 h 1752600"/>
              <a:gd name="connsiteX6" fmla="*/ 393700 w 1133719"/>
              <a:gd name="connsiteY6" fmla="*/ 1752600 h 1752600"/>
              <a:gd name="connsiteX7" fmla="*/ 22225 w 1133719"/>
              <a:gd name="connsiteY7" fmla="*/ 1752600 h 1752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133719" h="1752600">
                <a:moveTo>
                  <a:pt x="1133719" y="76835"/>
                </a:moveTo>
                <a:lnTo>
                  <a:pt x="947102" y="52160"/>
                </a:lnTo>
                <a:lnTo>
                  <a:pt x="696229" y="52160"/>
                </a:lnTo>
                <a:lnTo>
                  <a:pt x="222250" y="66675"/>
                </a:lnTo>
                <a:lnTo>
                  <a:pt x="0" y="0"/>
                </a:lnTo>
                <a:lnTo>
                  <a:pt x="12700" y="1190625"/>
                </a:lnTo>
                <a:lnTo>
                  <a:pt x="393700" y="1752600"/>
                </a:lnTo>
                <a:lnTo>
                  <a:pt x="22225" y="1752600"/>
                </a:lnTo>
              </a:path>
            </a:pathLst>
          </a:custGeom>
          <a:ln w="50800">
            <a:solidFill>
              <a:srgbClr val="FF0000">
                <a:alpha val="60000"/>
              </a:srgb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14" name="フリーフォーム 13"/>
          <p:cNvSpPr/>
          <p:nvPr/>
        </p:nvSpPr>
        <p:spPr>
          <a:xfrm>
            <a:off x="5348288" y="3784600"/>
            <a:ext cx="2116137" cy="1404938"/>
          </a:xfrm>
          <a:custGeom>
            <a:avLst/>
            <a:gdLst>
              <a:gd name="connsiteX0" fmla="*/ 0 w 1943100"/>
              <a:gd name="connsiteY0" fmla="*/ 45720 h 1501140"/>
              <a:gd name="connsiteX1" fmla="*/ 967740 w 1943100"/>
              <a:gd name="connsiteY1" fmla="*/ 22860 h 1501140"/>
              <a:gd name="connsiteX2" fmla="*/ 1508760 w 1943100"/>
              <a:gd name="connsiteY2" fmla="*/ 0 h 1501140"/>
              <a:gd name="connsiteX3" fmla="*/ 1760220 w 1943100"/>
              <a:gd name="connsiteY3" fmla="*/ 22860 h 1501140"/>
              <a:gd name="connsiteX4" fmla="*/ 1844040 w 1943100"/>
              <a:gd name="connsiteY4" fmla="*/ 518160 h 1501140"/>
              <a:gd name="connsiteX5" fmla="*/ 1943100 w 1943100"/>
              <a:gd name="connsiteY5" fmla="*/ 807720 h 1501140"/>
              <a:gd name="connsiteX6" fmla="*/ 1905000 w 1943100"/>
              <a:gd name="connsiteY6" fmla="*/ 1501140 h 1501140"/>
              <a:gd name="connsiteX0" fmla="*/ 0 w 1943553"/>
              <a:gd name="connsiteY0" fmla="*/ 45720 h 1435873"/>
              <a:gd name="connsiteX1" fmla="*/ 967740 w 1943553"/>
              <a:gd name="connsiteY1" fmla="*/ 22860 h 1435873"/>
              <a:gd name="connsiteX2" fmla="*/ 1508760 w 1943553"/>
              <a:gd name="connsiteY2" fmla="*/ 0 h 1435873"/>
              <a:gd name="connsiteX3" fmla="*/ 1760220 w 1943553"/>
              <a:gd name="connsiteY3" fmla="*/ 22860 h 1435873"/>
              <a:gd name="connsiteX4" fmla="*/ 1844040 w 1943553"/>
              <a:gd name="connsiteY4" fmla="*/ 518160 h 1435873"/>
              <a:gd name="connsiteX5" fmla="*/ 1943100 w 1943553"/>
              <a:gd name="connsiteY5" fmla="*/ 807720 h 1435873"/>
              <a:gd name="connsiteX6" fmla="*/ 1943553 w 1943553"/>
              <a:gd name="connsiteY6" fmla="*/ 1435873 h 1435873"/>
              <a:gd name="connsiteX0" fmla="*/ 0 w 1943553"/>
              <a:gd name="connsiteY0" fmla="*/ 25329 h 1415482"/>
              <a:gd name="connsiteX1" fmla="*/ 967740 w 1943553"/>
              <a:gd name="connsiteY1" fmla="*/ 2469 h 1415482"/>
              <a:gd name="connsiteX2" fmla="*/ 1470210 w 1943553"/>
              <a:gd name="connsiteY2" fmla="*/ 0 h 1415482"/>
              <a:gd name="connsiteX3" fmla="*/ 1760220 w 1943553"/>
              <a:gd name="connsiteY3" fmla="*/ 2469 h 1415482"/>
              <a:gd name="connsiteX4" fmla="*/ 1844040 w 1943553"/>
              <a:gd name="connsiteY4" fmla="*/ 497769 h 1415482"/>
              <a:gd name="connsiteX5" fmla="*/ 1943100 w 1943553"/>
              <a:gd name="connsiteY5" fmla="*/ 787329 h 1415482"/>
              <a:gd name="connsiteX6" fmla="*/ 1943553 w 1943553"/>
              <a:gd name="connsiteY6" fmla="*/ 1415482 h 1415482"/>
              <a:gd name="connsiteX0" fmla="*/ 0 w 1943553"/>
              <a:gd name="connsiteY0" fmla="*/ 25329 h 1415482"/>
              <a:gd name="connsiteX1" fmla="*/ 967740 w 1943553"/>
              <a:gd name="connsiteY1" fmla="*/ 2469 h 1415482"/>
              <a:gd name="connsiteX2" fmla="*/ 1470210 w 1943553"/>
              <a:gd name="connsiteY2" fmla="*/ 0 h 1415482"/>
              <a:gd name="connsiteX3" fmla="*/ 1760220 w 1943553"/>
              <a:gd name="connsiteY3" fmla="*/ 2469 h 1415482"/>
              <a:gd name="connsiteX4" fmla="*/ 1856890 w 1943553"/>
              <a:gd name="connsiteY4" fmla="*/ 497769 h 1415482"/>
              <a:gd name="connsiteX5" fmla="*/ 1943100 w 1943553"/>
              <a:gd name="connsiteY5" fmla="*/ 787329 h 1415482"/>
              <a:gd name="connsiteX6" fmla="*/ 1943553 w 1943553"/>
              <a:gd name="connsiteY6" fmla="*/ 1415482 h 1415482"/>
              <a:gd name="connsiteX0" fmla="*/ 0 w 1943553"/>
              <a:gd name="connsiteY0" fmla="*/ 29657 h 1419810"/>
              <a:gd name="connsiteX1" fmla="*/ 967740 w 1943553"/>
              <a:gd name="connsiteY1" fmla="*/ 6797 h 1419810"/>
              <a:gd name="connsiteX2" fmla="*/ 1470210 w 1943553"/>
              <a:gd name="connsiteY2" fmla="*/ 4328 h 1419810"/>
              <a:gd name="connsiteX3" fmla="*/ 1773070 w 1943553"/>
              <a:gd name="connsiteY3" fmla="*/ 0 h 1419810"/>
              <a:gd name="connsiteX4" fmla="*/ 1856890 w 1943553"/>
              <a:gd name="connsiteY4" fmla="*/ 502097 h 1419810"/>
              <a:gd name="connsiteX5" fmla="*/ 1943100 w 1943553"/>
              <a:gd name="connsiteY5" fmla="*/ 791657 h 1419810"/>
              <a:gd name="connsiteX6" fmla="*/ 1943553 w 1943553"/>
              <a:gd name="connsiteY6" fmla="*/ 1419810 h 1419810"/>
              <a:gd name="connsiteX0" fmla="*/ 0 w 1975225"/>
              <a:gd name="connsiteY0" fmla="*/ 29657 h 1419810"/>
              <a:gd name="connsiteX1" fmla="*/ 967740 w 1975225"/>
              <a:gd name="connsiteY1" fmla="*/ 6797 h 1419810"/>
              <a:gd name="connsiteX2" fmla="*/ 1470210 w 1975225"/>
              <a:gd name="connsiteY2" fmla="*/ 4328 h 1419810"/>
              <a:gd name="connsiteX3" fmla="*/ 1773070 w 1975225"/>
              <a:gd name="connsiteY3" fmla="*/ 0 h 1419810"/>
              <a:gd name="connsiteX4" fmla="*/ 1856890 w 1975225"/>
              <a:gd name="connsiteY4" fmla="*/ 502097 h 1419810"/>
              <a:gd name="connsiteX5" fmla="*/ 1975225 w 1975225"/>
              <a:gd name="connsiteY5" fmla="*/ 825642 h 1419810"/>
              <a:gd name="connsiteX6" fmla="*/ 1943553 w 1975225"/>
              <a:gd name="connsiteY6" fmla="*/ 1419810 h 1419810"/>
              <a:gd name="connsiteX0" fmla="*/ 0 w 1975225"/>
              <a:gd name="connsiteY0" fmla="*/ 29657 h 1508171"/>
              <a:gd name="connsiteX1" fmla="*/ 967740 w 1975225"/>
              <a:gd name="connsiteY1" fmla="*/ 6797 h 1508171"/>
              <a:gd name="connsiteX2" fmla="*/ 1470210 w 1975225"/>
              <a:gd name="connsiteY2" fmla="*/ 4328 h 1508171"/>
              <a:gd name="connsiteX3" fmla="*/ 1773070 w 1975225"/>
              <a:gd name="connsiteY3" fmla="*/ 0 h 1508171"/>
              <a:gd name="connsiteX4" fmla="*/ 1856890 w 1975225"/>
              <a:gd name="connsiteY4" fmla="*/ 502097 h 1508171"/>
              <a:gd name="connsiteX5" fmla="*/ 1975225 w 1975225"/>
              <a:gd name="connsiteY5" fmla="*/ 825642 h 1508171"/>
              <a:gd name="connsiteX6" fmla="*/ 1937128 w 1975225"/>
              <a:gd name="connsiteY6" fmla="*/ 1508171 h 1508171"/>
              <a:gd name="connsiteX0" fmla="*/ 0 w 1975225"/>
              <a:gd name="connsiteY0" fmla="*/ 25329 h 1503843"/>
              <a:gd name="connsiteX1" fmla="*/ 967740 w 1975225"/>
              <a:gd name="connsiteY1" fmla="*/ 2469 h 1503843"/>
              <a:gd name="connsiteX2" fmla="*/ 1470210 w 1975225"/>
              <a:gd name="connsiteY2" fmla="*/ 0 h 1503843"/>
              <a:gd name="connsiteX3" fmla="*/ 1826435 w 1975225"/>
              <a:gd name="connsiteY3" fmla="*/ 36433 h 1503843"/>
              <a:gd name="connsiteX4" fmla="*/ 1856890 w 1975225"/>
              <a:gd name="connsiteY4" fmla="*/ 497769 h 1503843"/>
              <a:gd name="connsiteX5" fmla="*/ 1975225 w 1975225"/>
              <a:gd name="connsiteY5" fmla="*/ 821314 h 1503843"/>
              <a:gd name="connsiteX6" fmla="*/ 1937128 w 1975225"/>
              <a:gd name="connsiteY6" fmla="*/ 1503843 h 1503843"/>
              <a:gd name="connsiteX0" fmla="*/ 0 w 1975225"/>
              <a:gd name="connsiteY0" fmla="*/ 25329 h 1503843"/>
              <a:gd name="connsiteX1" fmla="*/ 967740 w 1975225"/>
              <a:gd name="connsiteY1" fmla="*/ 2469 h 1503843"/>
              <a:gd name="connsiteX2" fmla="*/ 1470210 w 1975225"/>
              <a:gd name="connsiteY2" fmla="*/ 0 h 1503843"/>
              <a:gd name="connsiteX3" fmla="*/ 1826435 w 1975225"/>
              <a:gd name="connsiteY3" fmla="*/ 36433 h 1503843"/>
              <a:gd name="connsiteX4" fmla="*/ 1910255 w 1975225"/>
              <a:gd name="connsiteY4" fmla="*/ 518150 h 1503843"/>
              <a:gd name="connsiteX5" fmla="*/ 1975225 w 1975225"/>
              <a:gd name="connsiteY5" fmla="*/ 821314 h 1503843"/>
              <a:gd name="connsiteX6" fmla="*/ 1937128 w 1975225"/>
              <a:gd name="connsiteY6" fmla="*/ 1503843 h 1503843"/>
              <a:gd name="connsiteX0" fmla="*/ 0 w 1975225"/>
              <a:gd name="connsiteY0" fmla="*/ 25329 h 1503843"/>
              <a:gd name="connsiteX1" fmla="*/ 967740 w 1975225"/>
              <a:gd name="connsiteY1" fmla="*/ 22850 h 1503843"/>
              <a:gd name="connsiteX2" fmla="*/ 1470210 w 1975225"/>
              <a:gd name="connsiteY2" fmla="*/ 0 h 1503843"/>
              <a:gd name="connsiteX3" fmla="*/ 1826435 w 1975225"/>
              <a:gd name="connsiteY3" fmla="*/ 36433 h 1503843"/>
              <a:gd name="connsiteX4" fmla="*/ 1910255 w 1975225"/>
              <a:gd name="connsiteY4" fmla="*/ 518150 h 1503843"/>
              <a:gd name="connsiteX5" fmla="*/ 1975225 w 1975225"/>
              <a:gd name="connsiteY5" fmla="*/ 821314 h 1503843"/>
              <a:gd name="connsiteX6" fmla="*/ 1937128 w 1975225"/>
              <a:gd name="connsiteY6" fmla="*/ 1503843 h 1503843"/>
              <a:gd name="connsiteX0" fmla="*/ 0 w 1975225"/>
              <a:gd name="connsiteY0" fmla="*/ 25329 h 1503843"/>
              <a:gd name="connsiteX1" fmla="*/ 944023 w 1975225"/>
              <a:gd name="connsiteY1" fmla="*/ 43231 h 1503843"/>
              <a:gd name="connsiteX2" fmla="*/ 1470210 w 1975225"/>
              <a:gd name="connsiteY2" fmla="*/ 0 h 1503843"/>
              <a:gd name="connsiteX3" fmla="*/ 1826435 w 1975225"/>
              <a:gd name="connsiteY3" fmla="*/ 36433 h 1503843"/>
              <a:gd name="connsiteX4" fmla="*/ 1910255 w 1975225"/>
              <a:gd name="connsiteY4" fmla="*/ 518150 h 1503843"/>
              <a:gd name="connsiteX5" fmla="*/ 1975225 w 1975225"/>
              <a:gd name="connsiteY5" fmla="*/ 821314 h 1503843"/>
              <a:gd name="connsiteX6" fmla="*/ 1937128 w 1975225"/>
              <a:gd name="connsiteY6" fmla="*/ 1503843 h 15038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975225" h="1503843">
                <a:moveTo>
                  <a:pt x="0" y="25329"/>
                </a:moveTo>
                <a:lnTo>
                  <a:pt x="944023" y="43231"/>
                </a:lnTo>
                <a:lnTo>
                  <a:pt x="1470210" y="0"/>
                </a:lnTo>
                <a:lnTo>
                  <a:pt x="1826435" y="36433"/>
                </a:lnTo>
                <a:lnTo>
                  <a:pt x="1910255" y="518150"/>
                </a:lnTo>
                <a:lnTo>
                  <a:pt x="1975225" y="821314"/>
                </a:lnTo>
                <a:lnTo>
                  <a:pt x="1937128" y="1503843"/>
                </a:lnTo>
              </a:path>
            </a:pathLst>
          </a:custGeom>
          <a:ln w="50800">
            <a:solidFill>
              <a:srgbClr val="FF0000">
                <a:alpha val="60000"/>
              </a:srgb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15" name="フリーフォーム 14"/>
          <p:cNvSpPr/>
          <p:nvPr/>
        </p:nvSpPr>
        <p:spPr>
          <a:xfrm>
            <a:off x="6434138" y="3805238"/>
            <a:ext cx="20637" cy="476250"/>
          </a:xfrm>
          <a:custGeom>
            <a:avLst/>
            <a:gdLst>
              <a:gd name="connsiteX0" fmla="*/ 0 w 19050"/>
              <a:gd name="connsiteY0" fmla="*/ 0 h 476250"/>
              <a:gd name="connsiteX1" fmla="*/ 19050 w 19050"/>
              <a:gd name="connsiteY1" fmla="*/ 476250 h 4762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9050" h="476250">
                <a:moveTo>
                  <a:pt x="0" y="0"/>
                </a:moveTo>
                <a:lnTo>
                  <a:pt x="19050" y="476250"/>
                </a:lnTo>
              </a:path>
            </a:pathLst>
          </a:custGeom>
          <a:ln w="50800">
            <a:solidFill>
              <a:srgbClr val="FF0000">
                <a:alpha val="60000"/>
              </a:srgb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16" name="フリーフォーム 15"/>
          <p:cNvSpPr/>
          <p:nvPr/>
        </p:nvSpPr>
        <p:spPr>
          <a:xfrm>
            <a:off x="6210300" y="3802063"/>
            <a:ext cx="9525" cy="1019175"/>
          </a:xfrm>
          <a:custGeom>
            <a:avLst/>
            <a:gdLst>
              <a:gd name="connsiteX0" fmla="*/ 0 w 19050"/>
              <a:gd name="connsiteY0" fmla="*/ 0 h 476250"/>
              <a:gd name="connsiteX1" fmla="*/ 19050 w 19050"/>
              <a:gd name="connsiteY1" fmla="*/ 476250 h 476250"/>
              <a:gd name="connsiteX0" fmla="*/ 0 w 3175"/>
              <a:gd name="connsiteY0" fmla="*/ 0 h 553899"/>
              <a:gd name="connsiteX1" fmla="*/ 3175 w 3175"/>
              <a:gd name="connsiteY1" fmla="*/ 553899 h 5538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175" h="553899">
                <a:moveTo>
                  <a:pt x="0" y="0"/>
                </a:moveTo>
                <a:cubicBezTo>
                  <a:pt x="1058" y="184633"/>
                  <a:pt x="2117" y="369266"/>
                  <a:pt x="3175" y="553899"/>
                </a:cubicBezTo>
              </a:path>
            </a:pathLst>
          </a:custGeom>
          <a:ln w="50800">
            <a:solidFill>
              <a:srgbClr val="FF0000">
                <a:alpha val="60000"/>
              </a:srgb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17" name="フリーフォーム 16"/>
          <p:cNvSpPr/>
          <p:nvPr/>
        </p:nvSpPr>
        <p:spPr>
          <a:xfrm>
            <a:off x="7405688" y="3808413"/>
            <a:ext cx="914400" cy="466725"/>
          </a:xfrm>
          <a:custGeom>
            <a:avLst/>
            <a:gdLst>
              <a:gd name="connsiteX0" fmla="*/ 0 w 352425"/>
              <a:gd name="connsiteY0" fmla="*/ 0 h 9525"/>
              <a:gd name="connsiteX1" fmla="*/ 352425 w 352425"/>
              <a:gd name="connsiteY1" fmla="*/ 9525 h 9525"/>
              <a:gd name="connsiteX0" fmla="*/ 0 w 14054"/>
              <a:gd name="connsiteY0" fmla="*/ 520000 h 520000"/>
              <a:gd name="connsiteX1" fmla="*/ 14054 w 14054"/>
              <a:gd name="connsiteY1" fmla="*/ 0 h 520000"/>
              <a:gd name="connsiteX0" fmla="*/ 0 w 14054"/>
              <a:gd name="connsiteY0" fmla="*/ 520000 h 520000"/>
              <a:gd name="connsiteX1" fmla="*/ 9730 w 14054"/>
              <a:gd name="connsiteY1" fmla="*/ 170000 h 520000"/>
              <a:gd name="connsiteX2" fmla="*/ 14054 w 14054"/>
              <a:gd name="connsiteY2" fmla="*/ 0 h 520000"/>
              <a:gd name="connsiteX0" fmla="*/ 0 w 14054"/>
              <a:gd name="connsiteY0" fmla="*/ 520000 h 523333"/>
              <a:gd name="connsiteX1" fmla="*/ 11351 w 14054"/>
              <a:gd name="connsiteY1" fmla="*/ 523333 h 523333"/>
              <a:gd name="connsiteX2" fmla="*/ 9730 w 14054"/>
              <a:gd name="connsiteY2" fmla="*/ 170000 h 523333"/>
              <a:gd name="connsiteX3" fmla="*/ 14054 w 14054"/>
              <a:gd name="connsiteY3" fmla="*/ 0 h 523333"/>
              <a:gd name="connsiteX0" fmla="*/ 0 w 14054"/>
              <a:gd name="connsiteY0" fmla="*/ 520000 h 523333"/>
              <a:gd name="connsiteX1" fmla="*/ 11351 w 14054"/>
              <a:gd name="connsiteY1" fmla="*/ 523333 h 523333"/>
              <a:gd name="connsiteX2" fmla="*/ 11712 w 14054"/>
              <a:gd name="connsiteY2" fmla="*/ 310000 h 523333"/>
              <a:gd name="connsiteX3" fmla="*/ 9730 w 14054"/>
              <a:gd name="connsiteY3" fmla="*/ 170000 h 523333"/>
              <a:gd name="connsiteX4" fmla="*/ 14054 w 14054"/>
              <a:gd name="connsiteY4" fmla="*/ 0 h 523333"/>
              <a:gd name="connsiteX0" fmla="*/ 0 w 14054"/>
              <a:gd name="connsiteY0" fmla="*/ 520000 h 523333"/>
              <a:gd name="connsiteX1" fmla="*/ 11351 w 14054"/>
              <a:gd name="connsiteY1" fmla="*/ 523333 h 523333"/>
              <a:gd name="connsiteX2" fmla="*/ 11712 w 14054"/>
              <a:gd name="connsiteY2" fmla="*/ 310000 h 523333"/>
              <a:gd name="connsiteX3" fmla="*/ 14054 w 14054"/>
              <a:gd name="connsiteY3" fmla="*/ 0 h 523333"/>
              <a:gd name="connsiteX0" fmla="*/ 0 w 14054"/>
              <a:gd name="connsiteY0" fmla="*/ 520000 h 523333"/>
              <a:gd name="connsiteX1" fmla="*/ 11351 w 14054"/>
              <a:gd name="connsiteY1" fmla="*/ 523333 h 523333"/>
              <a:gd name="connsiteX2" fmla="*/ 11712 w 14054"/>
              <a:gd name="connsiteY2" fmla="*/ 310000 h 523333"/>
              <a:gd name="connsiteX3" fmla="*/ 10811 w 14054"/>
              <a:gd name="connsiteY3" fmla="*/ 203333 h 523333"/>
              <a:gd name="connsiteX4" fmla="*/ 14054 w 14054"/>
              <a:gd name="connsiteY4" fmla="*/ 0 h 523333"/>
              <a:gd name="connsiteX0" fmla="*/ 0 w 14054"/>
              <a:gd name="connsiteY0" fmla="*/ 520000 h 523333"/>
              <a:gd name="connsiteX1" fmla="*/ 11351 w 14054"/>
              <a:gd name="connsiteY1" fmla="*/ 523333 h 523333"/>
              <a:gd name="connsiteX2" fmla="*/ 11712 w 14054"/>
              <a:gd name="connsiteY2" fmla="*/ 350000 h 523333"/>
              <a:gd name="connsiteX3" fmla="*/ 10811 w 14054"/>
              <a:gd name="connsiteY3" fmla="*/ 203333 h 523333"/>
              <a:gd name="connsiteX4" fmla="*/ 14054 w 14054"/>
              <a:gd name="connsiteY4" fmla="*/ 0 h 523333"/>
              <a:gd name="connsiteX0" fmla="*/ 0 w 14235"/>
              <a:gd name="connsiteY0" fmla="*/ 520000 h 523333"/>
              <a:gd name="connsiteX1" fmla="*/ 11351 w 14235"/>
              <a:gd name="connsiteY1" fmla="*/ 523333 h 523333"/>
              <a:gd name="connsiteX2" fmla="*/ 11712 w 14235"/>
              <a:gd name="connsiteY2" fmla="*/ 350000 h 523333"/>
              <a:gd name="connsiteX3" fmla="*/ 10811 w 14235"/>
              <a:gd name="connsiteY3" fmla="*/ 203333 h 523333"/>
              <a:gd name="connsiteX4" fmla="*/ 13694 w 14235"/>
              <a:gd name="connsiteY4" fmla="*/ 156667 h 523333"/>
              <a:gd name="connsiteX5" fmla="*/ 14054 w 14235"/>
              <a:gd name="connsiteY5" fmla="*/ 0 h 523333"/>
              <a:gd name="connsiteX0" fmla="*/ 0 w 14235"/>
              <a:gd name="connsiteY0" fmla="*/ 520000 h 523333"/>
              <a:gd name="connsiteX1" fmla="*/ 11351 w 14235"/>
              <a:gd name="connsiteY1" fmla="*/ 523333 h 523333"/>
              <a:gd name="connsiteX2" fmla="*/ 11712 w 14235"/>
              <a:gd name="connsiteY2" fmla="*/ 350000 h 523333"/>
              <a:gd name="connsiteX3" fmla="*/ 10811 w 14235"/>
              <a:gd name="connsiteY3" fmla="*/ 203333 h 523333"/>
              <a:gd name="connsiteX4" fmla="*/ 13694 w 14235"/>
              <a:gd name="connsiteY4" fmla="*/ 156667 h 523333"/>
              <a:gd name="connsiteX5" fmla="*/ 13333 w 14235"/>
              <a:gd name="connsiteY5" fmla="*/ 0 h 523333"/>
              <a:gd name="connsiteX0" fmla="*/ 0 w 14235"/>
              <a:gd name="connsiteY0" fmla="*/ 520000 h 523333"/>
              <a:gd name="connsiteX1" fmla="*/ 11351 w 14235"/>
              <a:gd name="connsiteY1" fmla="*/ 523333 h 523333"/>
              <a:gd name="connsiteX2" fmla="*/ 10811 w 14235"/>
              <a:gd name="connsiteY2" fmla="*/ 203333 h 523333"/>
              <a:gd name="connsiteX3" fmla="*/ 13694 w 14235"/>
              <a:gd name="connsiteY3" fmla="*/ 156667 h 523333"/>
              <a:gd name="connsiteX4" fmla="*/ 13333 w 14235"/>
              <a:gd name="connsiteY4" fmla="*/ 0 h 523333"/>
              <a:gd name="connsiteX0" fmla="*/ 0 w 14235"/>
              <a:gd name="connsiteY0" fmla="*/ 520000 h 523333"/>
              <a:gd name="connsiteX1" fmla="*/ 11351 w 14235"/>
              <a:gd name="connsiteY1" fmla="*/ 523333 h 523333"/>
              <a:gd name="connsiteX2" fmla="*/ 12973 w 14235"/>
              <a:gd name="connsiteY2" fmla="*/ 263333 h 523333"/>
              <a:gd name="connsiteX3" fmla="*/ 13694 w 14235"/>
              <a:gd name="connsiteY3" fmla="*/ 156667 h 523333"/>
              <a:gd name="connsiteX4" fmla="*/ 13333 w 14235"/>
              <a:gd name="connsiteY4" fmla="*/ 0 h 523333"/>
              <a:gd name="connsiteX0" fmla="*/ 0 w 18560"/>
              <a:gd name="connsiteY0" fmla="*/ 520000 h 523333"/>
              <a:gd name="connsiteX1" fmla="*/ 11351 w 18560"/>
              <a:gd name="connsiteY1" fmla="*/ 523333 h 523333"/>
              <a:gd name="connsiteX2" fmla="*/ 12973 w 18560"/>
              <a:gd name="connsiteY2" fmla="*/ 263333 h 523333"/>
              <a:gd name="connsiteX3" fmla="*/ 18019 w 18560"/>
              <a:gd name="connsiteY3" fmla="*/ 183334 h 523333"/>
              <a:gd name="connsiteX4" fmla="*/ 13333 w 18560"/>
              <a:gd name="connsiteY4" fmla="*/ 0 h 523333"/>
              <a:gd name="connsiteX0" fmla="*/ 0 w 23964"/>
              <a:gd name="connsiteY0" fmla="*/ 486667 h 490000"/>
              <a:gd name="connsiteX1" fmla="*/ 11351 w 23964"/>
              <a:gd name="connsiteY1" fmla="*/ 490000 h 490000"/>
              <a:gd name="connsiteX2" fmla="*/ 12973 w 23964"/>
              <a:gd name="connsiteY2" fmla="*/ 230000 h 490000"/>
              <a:gd name="connsiteX3" fmla="*/ 18019 w 23964"/>
              <a:gd name="connsiteY3" fmla="*/ 150001 h 490000"/>
              <a:gd name="connsiteX4" fmla="*/ 23964 w 23964"/>
              <a:gd name="connsiteY4" fmla="*/ 0 h 490000"/>
              <a:gd name="connsiteX0" fmla="*/ 0 w 23964"/>
              <a:gd name="connsiteY0" fmla="*/ 486667 h 490000"/>
              <a:gd name="connsiteX1" fmla="*/ 11351 w 23964"/>
              <a:gd name="connsiteY1" fmla="*/ 490000 h 490000"/>
              <a:gd name="connsiteX2" fmla="*/ 12973 w 23964"/>
              <a:gd name="connsiteY2" fmla="*/ 230000 h 490000"/>
              <a:gd name="connsiteX3" fmla="*/ 18019 w 23964"/>
              <a:gd name="connsiteY3" fmla="*/ 150001 h 490000"/>
              <a:gd name="connsiteX4" fmla="*/ 22344 w 23964"/>
              <a:gd name="connsiteY4" fmla="*/ 130000 h 490000"/>
              <a:gd name="connsiteX5" fmla="*/ 23964 w 23964"/>
              <a:gd name="connsiteY5" fmla="*/ 0 h 490000"/>
              <a:gd name="connsiteX0" fmla="*/ 0 w 23964"/>
              <a:gd name="connsiteY0" fmla="*/ 486667 h 490000"/>
              <a:gd name="connsiteX1" fmla="*/ 11351 w 23964"/>
              <a:gd name="connsiteY1" fmla="*/ 490000 h 490000"/>
              <a:gd name="connsiteX2" fmla="*/ 12973 w 23964"/>
              <a:gd name="connsiteY2" fmla="*/ 230000 h 490000"/>
              <a:gd name="connsiteX3" fmla="*/ 18740 w 23964"/>
              <a:gd name="connsiteY3" fmla="*/ 150001 h 490000"/>
              <a:gd name="connsiteX4" fmla="*/ 22344 w 23964"/>
              <a:gd name="connsiteY4" fmla="*/ 130000 h 490000"/>
              <a:gd name="connsiteX5" fmla="*/ 23964 w 23964"/>
              <a:gd name="connsiteY5" fmla="*/ 0 h 490000"/>
              <a:gd name="connsiteX0" fmla="*/ 0 w 23964"/>
              <a:gd name="connsiteY0" fmla="*/ 486667 h 490000"/>
              <a:gd name="connsiteX1" fmla="*/ 11351 w 23964"/>
              <a:gd name="connsiteY1" fmla="*/ 490000 h 490000"/>
              <a:gd name="connsiteX2" fmla="*/ 12973 w 23964"/>
              <a:gd name="connsiteY2" fmla="*/ 230000 h 490000"/>
              <a:gd name="connsiteX3" fmla="*/ 18740 w 23964"/>
              <a:gd name="connsiteY3" fmla="*/ 150001 h 490000"/>
              <a:gd name="connsiteX4" fmla="*/ 22344 w 23964"/>
              <a:gd name="connsiteY4" fmla="*/ 130000 h 490000"/>
              <a:gd name="connsiteX5" fmla="*/ 23964 w 23964"/>
              <a:gd name="connsiteY5" fmla="*/ 0 h 490000"/>
              <a:gd name="connsiteX0" fmla="*/ 0 w 23964"/>
              <a:gd name="connsiteY0" fmla="*/ 486667 h 490000"/>
              <a:gd name="connsiteX1" fmla="*/ 11351 w 23964"/>
              <a:gd name="connsiteY1" fmla="*/ 490000 h 490000"/>
              <a:gd name="connsiteX2" fmla="*/ 12973 w 23964"/>
              <a:gd name="connsiteY2" fmla="*/ 230000 h 490000"/>
              <a:gd name="connsiteX3" fmla="*/ 18740 w 23964"/>
              <a:gd name="connsiteY3" fmla="*/ 165002 h 490000"/>
              <a:gd name="connsiteX4" fmla="*/ 22344 w 23964"/>
              <a:gd name="connsiteY4" fmla="*/ 130000 h 490000"/>
              <a:gd name="connsiteX5" fmla="*/ 23964 w 23964"/>
              <a:gd name="connsiteY5" fmla="*/ 0 h 490000"/>
              <a:gd name="connsiteX0" fmla="*/ 0 w 23964"/>
              <a:gd name="connsiteY0" fmla="*/ 486667 h 490000"/>
              <a:gd name="connsiteX1" fmla="*/ 11351 w 23964"/>
              <a:gd name="connsiteY1" fmla="*/ 490000 h 490000"/>
              <a:gd name="connsiteX2" fmla="*/ 12973 w 23964"/>
              <a:gd name="connsiteY2" fmla="*/ 230000 h 490000"/>
              <a:gd name="connsiteX3" fmla="*/ 18740 w 23964"/>
              <a:gd name="connsiteY3" fmla="*/ 165002 h 490000"/>
              <a:gd name="connsiteX4" fmla="*/ 22344 w 23964"/>
              <a:gd name="connsiteY4" fmla="*/ 130000 h 490000"/>
              <a:gd name="connsiteX5" fmla="*/ 23964 w 23964"/>
              <a:gd name="connsiteY5" fmla="*/ 0 h 490000"/>
              <a:gd name="connsiteX0" fmla="*/ 0 w 23964"/>
              <a:gd name="connsiteY0" fmla="*/ 486667 h 490000"/>
              <a:gd name="connsiteX1" fmla="*/ 11351 w 23964"/>
              <a:gd name="connsiteY1" fmla="*/ 490000 h 490000"/>
              <a:gd name="connsiteX2" fmla="*/ 12703 w 23964"/>
              <a:gd name="connsiteY2" fmla="*/ 250000 h 490000"/>
              <a:gd name="connsiteX3" fmla="*/ 18740 w 23964"/>
              <a:gd name="connsiteY3" fmla="*/ 165002 h 490000"/>
              <a:gd name="connsiteX4" fmla="*/ 22344 w 23964"/>
              <a:gd name="connsiteY4" fmla="*/ 130000 h 490000"/>
              <a:gd name="connsiteX5" fmla="*/ 23964 w 23964"/>
              <a:gd name="connsiteY5" fmla="*/ 0 h 490000"/>
              <a:gd name="connsiteX0" fmla="*/ 0 w 23964"/>
              <a:gd name="connsiteY0" fmla="*/ 486667 h 490000"/>
              <a:gd name="connsiteX1" fmla="*/ 11351 w 23964"/>
              <a:gd name="connsiteY1" fmla="*/ 490000 h 490000"/>
              <a:gd name="connsiteX2" fmla="*/ 12703 w 23964"/>
              <a:gd name="connsiteY2" fmla="*/ 250000 h 490000"/>
              <a:gd name="connsiteX3" fmla="*/ 18740 w 23964"/>
              <a:gd name="connsiteY3" fmla="*/ 165002 h 490000"/>
              <a:gd name="connsiteX4" fmla="*/ 22344 w 23964"/>
              <a:gd name="connsiteY4" fmla="*/ 130000 h 490000"/>
              <a:gd name="connsiteX5" fmla="*/ 23964 w 23964"/>
              <a:gd name="connsiteY5" fmla="*/ 0 h 490000"/>
              <a:gd name="connsiteX0" fmla="*/ 0 w 23964"/>
              <a:gd name="connsiteY0" fmla="*/ 486667 h 490000"/>
              <a:gd name="connsiteX1" fmla="*/ 11351 w 23964"/>
              <a:gd name="connsiteY1" fmla="*/ 490000 h 490000"/>
              <a:gd name="connsiteX2" fmla="*/ 12703 w 23964"/>
              <a:gd name="connsiteY2" fmla="*/ 250000 h 490000"/>
              <a:gd name="connsiteX3" fmla="*/ 18740 w 23964"/>
              <a:gd name="connsiteY3" fmla="*/ 165002 h 490000"/>
              <a:gd name="connsiteX4" fmla="*/ 22344 w 23964"/>
              <a:gd name="connsiteY4" fmla="*/ 130000 h 490000"/>
              <a:gd name="connsiteX5" fmla="*/ 23964 w 23964"/>
              <a:gd name="connsiteY5" fmla="*/ 0 h 49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3964" h="490000">
                <a:moveTo>
                  <a:pt x="0" y="486667"/>
                </a:moveTo>
                <a:lnTo>
                  <a:pt x="11351" y="490000"/>
                </a:lnTo>
                <a:cubicBezTo>
                  <a:pt x="13153" y="437222"/>
                  <a:pt x="12523" y="294444"/>
                  <a:pt x="12703" y="250000"/>
                </a:cubicBezTo>
                <a:cubicBezTo>
                  <a:pt x="12883" y="205556"/>
                  <a:pt x="17359" y="191669"/>
                  <a:pt x="18740" y="165002"/>
                </a:cubicBezTo>
                <a:cubicBezTo>
                  <a:pt x="20121" y="178335"/>
                  <a:pt x="21473" y="157500"/>
                  <a:pt x="22344" y="130000"/>
                </a:cubicBezTo>
                <a:cubicBezTo>
                  <a:pt x="23215" y="102500"/>
                  <a:pt x="23514" y="11667"/>
                  <a:pt x="23964" y="0"/>
                </a:cubicBezTo>
              </a:path>
            </a:pathLst>
          </a:custGeom>
          <a:ln w="50800">
            <a:solidFill>
              <a:srgbClr val="FF0000">
                <a:alpha val="60000"/>
              </a:srgb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18" name="フリーフォーム 17"/>
          <p:cNvSpPr/>
          <p:nvPr/>
        </p:nvSpPr>
        <p:spPr>
          <a:xfrm>
            <a:off x="6257925" y="5389563"/>
            <a:ext cx="2438400" cy="336550"/>
          </a:xfrm>
          <a:custGeom>
            <a:avLst/>
            <a:gdLst>
              <a:gd name="connsiteX0" fmla="*/ 0 w 3268980"/>
              <a:gd name="connsiteY0" fmla="*/ 68580 h 807720"/>
              <a:gd name="connsiteX1" fmla="*/ 662940 w 3268980"/>
              <a:gd name="connsiteY1" fmla="*/ 60960 h 807720"/>
              <a:gd name="connsiteX2" fmla="*/ 1158240 w 3268980"/>
              <a:gd name="connsiteY2" fmla="*/ 0 h 807720"/>
              <a:gd name="connsiteX3" fmla="*/ 1226820 w 3268980"/>
              <a:gd name="connsiteY3" fmla="*/ 144780 h 807720"/>
              <a:gd name="connsiteX4" fmla="*/ 1554480 w 3268980"/>
              <a:gd name="connsiteY4" fmla="*/ 106680 h 807720"/>
              <a:gd name="connsiteX5" fmla="*/ 1562100 w 3268980"/>
              <a:gd name="connsiteY5" fmla="*/ 304800 h 807720"/>
              <a:gd name="connsiteX6" fmla="*/ 2781300 w 3268980"/>
              <a:gd name="connsiteY6" fmla="*/ 373380 h 807720"/>
              <a:gd name="connsiteX7" fmla="*/ 2766060 w 3268980"/>
              <a:gd name="connsiteY7" fmla="*/ 563880 h 807720"/>
              <a:gd name="connsiteX8" fmla="*/ 2842260 w 3268980"/>
              <a:gd name="connsiteY8" fmla="*/ 632460 h 807720"/>
              <a:gd name="connsiteX9" fmla="*/ 2964180 w 3268980"/>
              <a:gd name="connsiteY9" fmla="*/ 662940 h 807720"/>
              <a:gd name="connsiteX10" fmla="*/ 3055620 w 3268980"/>
              <a:gd name="connsiteY10" fmla="*/ 739140 h 807720"/>
              <a:gd name="connsiteX11" fmla="*/ 3268980 w 3268980"/>
              <a:gd name="connsiteY11" fmla="*/ 807720 h 807720"/>
              <a:gd name="connsiteX0" fmla="*/ 0 w 3268980"/>
              <a:gd name="connsiteY0" fmla="*/ 68580 h 807720"/>
              <a:gd name="connsiteX1" fmla="*/ 662940 w 3268980"/>
              <a:gd name="connsiteY1" fmla="*/ 60960 h 807720"/>
              <a:gd name="connsiteX2" fmla="*/ 1158240 w 3268980"/>
              <a:gd name="connsiteY2" fmla="*/ 0 h 807720"/>
              <a:gd name="connsiteX3" fmla="*/ 1226820 w 3268980"/>
              <a:gd name="connsiteY3" fmla="*/ 144780 h 807720"/>
              <a:gd name="connsiteX4" fmla="*/ 1554480 w 3268980"/>
              <a:gd name="connsiteY4" fmla="*/ 106680 h 807720"/>
              <a:gd name="connsiteX5" fmla="*/ 1562100 w 3268980"/>
              <a:gd name="connsiteY5" fmla="*/ 304800 h 807720"/>
              <a:gd name="connsiteX6" fmla="*/ 2781300 w 3268980"/>
              <a:gd name="connsiteY6" fmla="*/ 373380 h 807720"/>
              <a:gd name="connsiteX7" fmla="*/ 2842260 w 3268980"/>
              <a:gd name="connsiteY7" fmla="*/ 632460 h 807720"/>
              <a:gd name="connsiteX8" fmla="*/ 2964180 w 3268980"/>
              <a:gd name="connsiteY8" fmla="*/ 662940 h 807720"/>
              <a:gd name="connsiteX9" fmla="*/ 3055620 w 3268980"/>
              <a:gd name="connsiteY9" fmla="*/ 739140 h 807720"/>
              <a:gd name="connsiteX10" fmla="*/ 3268980 w 3268980"/>
              <a:gd name="connsiteY10" fmla="*/ 807720 h 807720"/>
              <a:gd name="connsiteX0" fmla="*/ 0 w 3268980"/>
              <a:gd name="connsiteY0" fmla="*/ 68580 h 807720"/>
              <a:gd name="connsiteX1" fmla="*/ 662940 w 3268980"/>
              <a:gd name="connsiteY1" fmla="*/ 60960 h 807720"/>
              <a:gd name="connsiteX2" fmla="*/ 1158240 w 3268980"/>
              <a:gd name="connsiteY2" fmla="*/ 0 h 807720"/>
              <a:gd name="connsiteX3" fmla="*/ 1226820 w 3268980"/>
              <a:gd name="connsiteY3" fmla="*/ 144780 h 807720"/>
              <a:gd name="connsiteX4" fmla="*/ 1554480 w 3268980"/>
              <a:gd name="connsiteY4" fmla="*/ 106680 h 807720"/>
              <a:gd name="connsiteX5" fmla="*/ 1562100 w 3268980"/>
              <a:gd name="connsiteY5" fmla="*/ 304800 h 807720"/>
              <a:gd name="connsiteX6" fmla="*/ 2781300 w 3268980"/>
              <a:gd name="connsiteY6" fmla="*/ 373380 h 807720"/>
              <a:gd name="connsiteX7" fmla="*/ 2964180 w 3268980"/>
              <a:gd name="connsiteY7" fmla="*/ 662940 h 807720"/>
              <a:gd name="connsiteX8" fmla="*/ 3055620 w 3268980"/>
              <a:gd name="connsiteY8" fmla="*/ 739140 h 807720"/>
              <a:gd name="connsiteX9" fmla="*/ 3268980 w 3268980"/>
              <a:gd name="connsiteY9" fmla="*/ 807720 h 807720"/>
              <a:gd name="connsiteX0" fmla="*/ 0 w 3268980"/>
              <a:gd name="connsiteY0" fmla="*/ 68580 h 807720"/>
              <a:gd name="connsiteX1" fmla="*/ 662940 w 3268980"/>
              <a:gd name="connsiteY1" fmla="*/ 60960 h 807720"/>
              <a:gd name="connsiteX2" fmla="*/ 1158240 w 3268980"/>
              <a:gd name="connsiteY2" fmla="*/ 0 h 807720"/>
              <a:gd name="connsiteX3" fmla="*/ 1226820 w 3268980"/>
              <a:gd name="connsiteY3" fmla="*/ 144780 h 807720"/>
              <a:gd name="connsiteX4" fmla="*/ 1554480 w 3268980"/>
              <a:gd name="connsiteY4" fmla="*/ 106680 h 807720"/>
              <a:gd name="connsiteX5" fmla="*/ 1562100 w 3268980"/>
              <a:gd name="connsiteY5" fmla="*/ 304800 h 807720"/>
              <a:gd name="connsiteX6" fmla="*/ 2781300 w 3268980"/>
              <a:gd name="connsiteY6" fmla="*/ 373380 h 807720"/>
              <a:gd name="connsiteX7" fmla="*/ 3055620 w 3268980"/>
              <a:gd name="connsiteY7" fmla="*/ 739140 h 807720"/>
              <a:gd name="connsiteX8" fmla="*/ 3268980 w 3268980"/>
              <a:gd name="connsiteY8" fmla="*/ 807720 h 807720"/>
              <a:gd name="connsiteX0" fmla="*/ 0 w 3268980"/>
              <a:gd name="connsiteY0" fmla="*/ 68580 h 807720"/>
              <a:gd name="connsiteX1" fmla="*/ 662940 w 3268980"/>
              <a:gd name="connsiteY1" fmla="*/ 60960 h 807720"/>
              <a:gd name="connsiteX2" fmla="*/ 1158240 w 3268980"/>
              <a:gd name="connsiteY2" fmla="*/ 0 h 807720"/>
              <a:gd name="connsiteX3" fmla="*/ 1226820 w 3268980"/>
              <a:gd name="connsiteY3" fmla="*/ 144780 h 807720"/>
              <a:gd name="connsiteX4" fmla="*/ 1554480 w 3268980"/>
              <a:gd name="connsiteY4" fmla="*/ 106680 h 807720"/>
              <a:gd name="connsiteX5" fmla="*/ 1562100 w 3268980"/>
              <a:gd name="connsiteY5" fmla="*/ 304800 h 807720"/>
              <a:gd name="connsiteX6" fmla="*/ 2781300 w 3268980"/>
              <a:gd name="connsiteY6" fmla="*/ 373380 h 807720"/>
              <a:gd name="connsiteX7" fmla="*/ 3268980 w 3268980"/>
              <a:gd name="connsiteY7" fmla="*/ 807720 h 807720"/>
              <a:gd name="connsiteX0" fmla="*/ 0 w 2781300"/>
              <a:gd name="connsiteY0" fmla="*/ 68580 h 373380"/>
              <a:gd name="connsiteX1" fmla="*/ 662940 w 2781300"/>
              <a:gd name="connsiteY1" fmla="*/ 60960 h 373380"/>
              <a:gd name="connsiteX2" fmla="*/ 1158240 w 2781300"/>
              <a:gd name="connsiteY2" fmla="*/ 0 h 373380"/>
              <a:gd name="connsiteX3" fmla="*/ 1226820 w 2781300"/>
              <a:gd name="connsiteY3" fmla="*/ 144780 h 373380"/>
              <a:gd name="connsiteX4" fmla="*/ 1554480 w 2781300"/>
              <a:gd name="connsiteY4" fmla="*/ 106680 h 373380"/>
              <a:gd name="connsiteX5" fmla="*/ 1562100 w 2781300"/>
              <a:gd name="connsiteY5" fmla="*/ 304800 h 373380"/>
              <a:gd name="connsiteX6" fmla="*/ 2781300 w 2781300"/>
              <a:gd name="connsiteY6" fmla="*/ 373380 h 373380"/>
              <a:gd name="connsiteX0" fmla="*/ 0 w 2781300"/>
              <a:gd name="connsiteY0" fmla="*/ 68580 h 373380"/>
              <a:gd name="connsiteX1" fmla="*/ 662940 w 2781300"/>
              <a:gd name="connsiteY1" fmla="*/ 60960 h 373380"/>
              <a:gd name="connsiteX2" fmla="*/ 1158240 w 2781300"/>
              <a:gd name="connsiteY2" fmla="*/ 0 h 373380"/>
              <a:gd name="connsiteX3" fmla="*/ 1226820 w 2781300"/>
              <a:gd name="connsiteY3" fmla="*/ 144780 h 373380"/>
              <a:gd name="connsiteX4" fmla="*/ 1554480 w 2781300"/>
              <a:gd name="connsiteY4" fmla="*/ 106680 h 373380"/>
              <a:gd name="connsiteX5" fmla="*/ 1562100 w 2781300"/>
              <a:gd name="connsiteY5" fmla="*/ 304800 h 373380"/>
              <a:gd name="connsiteX6" fmla="*/ 2484756 w 2781300"/>
              <a:gd name="connsiteY6" fmla="*/ 346092 h 373380"/>
              <a:gd name="connsiteX7" fmla="*/ 2781300 w 2781300"/>
              <a:gd name="connsiteY7" fmla="*/ 373380 h 373380"/>
              <a:gd name="connsiteX0" fmla="*/ 0 w 2484756"/>
              <a:gd name="connsiteY0" fmla="*/ 68580 h 346092"/>
              <a:gd name="connsiteX1" fmla="*/ 662940 w 2484756"/>
              <a:gd name="connsiteY1" fmla="*/ 60960 h 346092"/>
              <a:gd name="connsiteX2" fmla="*/ 1158240 w 2484756"/>
              <a:gd name="connsiteY2" fmla="*/ 0 h 346092"/>
              <a:gd name="connsiteX3" fmla="*/ 1226820 w 2484756"/>
              <a:gd name="connsiteY3" fmla="*/ 144780 h 346092"/>
              <a:gd name="connsiteX4" fmla="*/ 1554480 w 2484756"/>
              <a:gd name="connsiteY4" fmla="*/ 106680 h 346092"/>
              <a:gd name="connsiteX5" fmla="*/ 1562100 w 2484756"/>
              <a:gd name="connsiteY5" fmla="*/ 304800 h 346092"/>
              <a:gd name="connsiteX6" fmla="*/ 2484756 w 2484756"/>
              <a:gd name="connsiteY6" fmla="*/ 346092 h 346092"/>
              <a:gd name="connsiteX0" fmla="*/ 0 w 2484756"/>
              <a:gd name="connsiteY0" fmla="*/ 68580 h 346092"/>
              <a:gd name="connsiteX1" fmla="*/ 662940 w 2484756"/>
              <a:gd name="connsiteY1" fmla="*/ 60960 h 346092"/>
              <a:gd name="connsiteX2" fmla="*/ 1158240 w 2484756"/>
              <a:gd name="connsiteY2" fmla="*/ 0 h 346092"/>
              <a:gd name="connsiteX3" fmla="*/ 1226820 w 2484756"/>
              <a:gd name="connsiteY3" fmla="*/ 144780 h 346092"/>
              <a:gd name="connsiteX4" fmla="*/ 1554480 w 2484756"/>
              <a:gd name="connsiteY4" fmla="*/ 106680 h 346092"/>
              <a:gd name="connsiteX5" fmla="*/ 1667608 w 2484756"/>
              <a:gd name="connsiteY5" fmla="*/ 295267 h 346092"/>
              <a:gd name="connsiteX6" fmla="*/ 2484756 w 2484756"/>
              <a:gd name="connsiteY6" fmla="*/ 346092 h 346092"/>
              <a:gd name="connsiteX0" fmla="*/ 0 w 2484756"/>
              <a:gd name="connsiteY0" fmla="*/ 68580 h 346092"/>
              <a:gd name="connsiteX1" fmla="*/ 662940 w 2484756"/>
              <a:gd name="connsiteY1" fmla="*/ 60960 h 346092"/>
              <a:gd name="connsiteX2" fmla="*/ 1158240 w 2484756"/>
              <a:gd name="connsiteY2" fmla="*/ 0 h 346092"/>
              <a:gd name="connsiteX3" fmla="*/ 1226820 w 2484756"/>
              <a:gd name="connsiteY3" fmla="*/ 144780 h 346092"/>
              <a:gd name="connsiteX4" fmla="*/ 1668780 w 2484756"/>
              <a:gd name="connsiteY4" fmla="*/ 106681 h 346092"/>
              <a:gd name="connsiteX5" fmla="*/ 1667608 w 2484756"/>
              <a:gd name="connsiteY5" fmla="*/ 295267 h 346092"/>
              <a:gd name="connsiteX6" fmla="*/ 2484756 w 2484756"/>
              <a:gd name="connsiteY6" fmla="*/ 346092 h 346092"/>
              <a:gd name="connsiteX0" fmla="*/ 0 w 2335287"/>
              <a:gd name="connsiteY0" fmla="*/ 68580 h 336559"/>
              <a:gd name="connsiteX1" fmla="*/ 662940 w 2335287"/>
              <a:gd name="connsiteY1" fmla="*/ 60960 h 336559"/>
              <a:gd name="connsiteX2" fmla="*/ 1158240 w 2335287"/>
              <a:gd name="connsiteY2" fmla="*/ 0 h 336559"/>
              <a:gd name="connsiteX3" fmla="*/ 1226820 w 2335287"/>
              <a:gd name="connsiteY3" fmla="*/ 144780 h 336559"/>
              <a:gd name="connsiteX4" fmla="*/ 1668780 w 2335287"/>
              <a:gd name="connsiteY4" fmla="*/ 106681 h 336559"/>
              <a:gd name="connsiteX5" fmla="*/ 1667608 w 2335287"/>
              <a:gd name="connsiteY5" fmla="*/ 295267 h 336559"/>
              <a:gd name="connsiteX6" fmla="*/ 2335287 w 2335287"/>
              <a:gd name="connsiteY6" fmla="*/ 336559 h 336559"/>
              <a:gd name="connsiteX0" fmla="*/ 0 w 2250881"/>
              <a:gd name="connsiteY0" fmla="*/ 60954 h 336559"/>
              <a:gd name="connsiteX1" fmla="*/ 578534 w 2250881"/>
              <a:gd name="connsiteY1" fmla="*/ 60960 h 336559"/>
              <a:gd name="connsiteX2" fmla="*/ 1073834 w 2250881"/>
              <a:gd name="connsiteY2" fmla="*/ 0 h 336559"/>
              <a:gd name="connsiteX3" fmla="*/ 1142414 w 2250881"/>
              <a:gd name="connsiteY3" fmla="*/ 144780 h 336559"/>
              <a:gd name="connsiteX4" fmla="*/ 1584374 w 2250881"/>
              <a:gd name="connsiteY4" fmla="*/ 106681 h 336559"/>
              <a:gd name="connsiteX5" fmla="*/ 1583202 w 2250881"/>
              <a:gd name="connsiteY5" fmla="*/ 295267 h 336559"/>
              <a:gd name="connsiteX6" fmla="*/ 2250881 w 2250881"/>
              <a:gd name="connsiteY6" fmla="*/ 336559 h 3365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250881" h="336559">
                <a:moveTo>
                  <a:pt x="0" y="60954"/>
                </a:moveTo>
                <a:lnTo>
                  <a:pt x="578534" y="60960"/>
                </a:lnTo>
                <a:lnTo>
                  <a:pt x="1073834" y="0"/>
                </a:lnTo>
                <a:lnTo>
                  <a:pt x="1142414" y="144780"/>
                </a:lnTo>
                <a:lnTo>
                  <a:pt x="1584374" y="106681"/>
                </a:lnTo>
                <a:cubicBezTo>
                  <a:pt x="1583983" y="169543"/>
                  <a:pt x="1583593" y="232405"/>
                  <a:pt x="1583202" y="295267"/>
                </a:cubicBezTo>
                <a:lnTo>
                  <a:pt x="2250881" y="336559"/>
                </a:lnTo>
              </a:path>
            </a:pathLst>
          </a:custGeom>
          <a:ln w="50800">
            <a:solidFill>
              <a:srgbClr val="FF0000">
                <a:alpha val="60000"/>
              </a:srgb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19" name="フリーフォーム 18"/>
          <p:cNvSpPr/>
          <p:nvPr/>
        </p:nvSpPr>
        <p:spPr>
          <a:xfrm>
            <a:off x="1457325" y="3983038"/>
            <a:ext cx="1603375" cy="739775"/>
          </a:xfrm>
          <a:custGeom>
            <a:avLst/>
            <a:gdLst>
              <a:gd name="connsiteX0" fmla="*/ 1432560 w 1432560"/>
              <a:gd name="connsiteY0" fmla="*/ 160020 h 762000"/>
              <a:gd name="connsiteX1" fmla="*/ 647700 w 1432560"/>
              <a:gd name="connsiteY1" fmla="*/ 83820 h 762000"/>
              <a:gd name="connsiteX2" fmla="*/ 487680 w 1432560"/>
              <a:gd name="connsiteY2" fmla="*/ 0 h 762000"/>
              <a:gd name="connsiteX3" fmla="*/ 327660 w 1432560"/>
              <a:gd name="connsiteY3" fmla="*/ 152400 h 762000"/>
              <a:gd name="connsiteX4" fmla="*/ 144780 w 1432560"/>
              <a:gd name="connsiteY4" fmla="*/ 175260 h 762000"/>
              <a:gd name="connsiteX5" fmla="*/ 0 w 1432560"/>
              <a:gd name="connsiteY5" fmla="*/ 312420 h 762000"/>
              <a:gd name="connsiteX6" fmla="*/ 60960 w 1432560"/>
              <a:gd name="connsiteY6" fmla="*/ 426720 h 762000"/>
              <a:gd name="connsiteX7" fmla="*/ 312420 w 1432560"/>
              <a:gd name="connsiteY7" fmla="*/ 502920 h 762000"/>
              <a:gd name="connsiteX8" fmla="*/ 365760 w 1432560"/>
              <a:gd name="connsiteY8" fmla="*/ 586740 h 762000"/>
              <a:gd name="connsiteX9" fmla="*/ 342900 w 1432560"/>
              <a:gd name="connsiteY9" fmla="*/ 632460 h 762000"/>
              <a:gd name="connsiteX10" fmla="*/ 601980 w 1432560"/>
              <a:gd name="connsiteY10" fmla="*/ 762000 h 762000"/>
              <a:gd name="connsiteX0" fmla="*/ 1432560 w 1432560"/>
              <a:gd name="connsiteY0" fmla="*/ 160020 h 762000"/>
              <a:gd name="connsiteX1" fmla="*/ 647700 w 1432560"/>
              <a:gd name="connsiteY1" fmla="*/ 83820 h 762000"/>
              <a:gd name="connsiteX2" fmla="*/ 487680 w 1432560"/>
              <a:gd name="connsiteY2" fmla="*/ 0 h 762000"/>
              <a:gd name="connsiteX3" fmla="*/ 327660 w 1432560"/>
              <a:gd name="connsiteY3" fmla="*/ 152400 h 762000"/>
              <a:gd name="connsiteX4" fmla="*/ 144780 w 1432560"/>
              <a:gd name="connsiteY4" fmla="*/ 175260 h 762000"/>
              <a:gd name="connsiteX5" fmla="*/ 0 w 1432560"/>
              <a:gd name="connsiteY5" fmla="*/ 312420 h 762000"/>
              <a:gd name="connsiteX6" fmla="*/ 60960 w 1432560"/>
              <a:gd name="connsiteY6" fmla="*/ 426720 h 762000"/>
              <a:gd name="connsiteX7" fmla="*/ 312420 w 1432560"/>
              <a:gd name="connsiteY7" fmla="*/ 502920 h 762000"/>
              <a:gd name="connsiteX8" fmla="*/ 365760 w 1432560"/>
              <a:gd name="connsiteY8" fmla="*/ 586740 h 762000"/>
              <a:gd name="connsiteX9" fmla="*/ 394834 w 1432560"/>
              <a:gd name="connsiteY9" fmla="*/ 675592 h 762000"/>
              <a:gd name="connsiteX10" fmla="*/ 601980 w 1432560"/>
              <a:gd name="connsiteY10" fmla="*/ 762000 h 762000"/>
              <a:gd name="connsiteX0" fmla="*/ 1432560 w 1432560"/>
              <a:gd name="connsiteY0" fmla="*/ 160020 h 762000"/>
              <a:gd name="connsiteX1" fmla="*/ 647700 w 1432560"/>
              <a:gd name="connsiteY1" fmla="*/ 83820 h 762000"/>
              <a:gd name="connsiteX2" fmla="*/ 487680 w 1432560"/>
              <a:gd name="connsiteY2" fmla="*/ 0 h 762000"/>
              <a:gd name="connsiteX3" fmla="*/ 327660 w 1432560"/>
              <a:gd name="connsiteY3" fmla="*/ 152400 h 762000"/>
              <a:gd name="connsiteX4" fmla="*/ 144780 w 1432560"/>
              <a:gd name="connsiteY4" fmla="*/ 175260 h 762000"/>
              <a:gd name="connsiteX5" fmla="*/ 0 w 1432560"/>
              <a:gd name="connsiteY5" fmla="*/ 312420 h 762000"/>
              <a:gd name="connsiteX6" fmla="*/ 60960 w 1432560"/>
              <a:gd name="connsiteY6" fmla="*/ 426720 h 762000"/>
              <a:gd name="connsiteX7" fmla="*/ 312420 w 1432560"/>
              <a:gd name="connsiteY7" fmla="*/ 502920 h 762000"/>
              <a:gd name="connsiteX8" fmla="*/ 365760 w 1432560"/>
              <a:gd name="connsiteY8" fmla="*/ 586740 h 762000"/>
              <a:gd name="connsiteX9" fmla="*/ 394834 w 1432560"/>
              <a:gd name="connsiteY9" fmla="*/ 675592 h 762000"/>
              <a:gd name="connsiteX10" fmla="*/ 601980 w 1432560"/>
              <a:gd name="connsiteY10" fmla="*/ 762000 h 762000"/>
              <a:gd name="connsiteX0" fmla="*/ 1458451 w 1458451"/>
              <a:gd name="connsiteY0" fmla="*/ 160020 h 762000"/>
              <a:gd name="connsiteX1" fmla="*/ 673591 w 1458451"/>
              <a:gd name="connsiteY1" fmla="*/ 83820 h 762000"/>
              <a:gd name="connsiteX2" fmla="*/ 513571 w 1458451"/>
              <a:gd name="connsiteY2" fmla="*/ 0 h 762000"/>
              <a:gd name="connsiteX3" fmla="*/ 353551 w 1458451"/>
              <a:gd name="connsiteY3" fmla="*/ 152400 h 762000"/>
              <a:gd name="connsiteX4" fmla="*/ 170671 w 1458451"/>
              <a:gd name="connsiteY4" fmla="*/ 175260 h 762000"/>
              <a:gd name="connsiteX5" fmla="*/ 0 w 1458451"/>
              <a:gd name="connsiteY5" fmla="*/ 364178 h 762000"/>
              <a:gd name="connsiteX6" fmla="*/ 86851 w 1458451"/>
              <a:gd name="connsiteY6" fmla="*/ 426720 h 762000"/>
              <a:gd name="connsiteX7" fmla="*/ 338311 w 1458451"/>
              <a:gd name="connsiteY7" fmla="*/ 502920 h 762000"/>
              <a:gd name="connsiteX8" fmla="*/ 391651 w 1458451"/>
              <a:gd name="connsiteY8" fmla="*/ 586740 h 762000"/>
              <a:gd name="connsiteX9" fmla="*/ 420725 w 1458451"/>
              <a:gd name="connsiteY9" fmla="*/ 675592 h 762000"/>
              <a:gd name="connsiteX10" fmla="*/ 627871 w 1458451"/>
              <a:gd name="connsiteY10" fmla="*/ 762000 h 762000"/>
              <a:gd name="connsiteX0" fmla="*/ 1458451 w 1458451"/>
              <a:gd name="connsiteY0" fmla="*/ 160020 h 762000"/>
              <a:gd name="connsiteX1" fmla="*/ 673591 w 1458451"/>
              <a:gd name="connsiteY1" fmla="*/ 83820 h 762000"/>
              <a:gd name="connsiteX2" fmla="*/ 513571 w 1458451"/>
              <a:gd name="connsiteY2" fmla="*/ 0 h 762000"/>
              <a:gd name="connsiteX3" fmla="*/ 353551 w 1458451"/>
              <a:gd name="connsiteY3" fmla="*/ 152400 h 762000"/>
              <a:gd name="connsiteX4" fmla="*/ 170747 w 1458451"/>
              <a:gd name="connsiteY4" fmla="*/ 201139 h 762000"/>
              <a:gd name="connsiteX5" fmla="*/ 0 w 1458451"/>
              <a:gd name="connsiteY5" fmla="*/ 364178 h 762000"/>
              <a:gd name="connsiteX6" fmla="*/ 86851 w 1458451"/>
              <a:gd name="connsiteY6" fmla="*/ 426720 h 762000"/>
              <a:gd name="connsiteX7" fmla="*/ 338311 w 1458451"/>
              <a:gd name="connsiteY7" fmla="*/ 502920 h 762000"/>
              <a:gd name="connsiteX8" fmla="*/ 391651 w 1458451"/>
              <a:gd name="connsiteY8" fmla="*/ 586740 h 762000"/>
              <a:gd name="connsiteX9" fmla="*/ 420725 w 1458451"/>
              <a:gd name="connsiteY9" fmla="*/ 675592 h 762000"/>
              <a:gd name="connsiteX10" fmla="*/ 627871 w 1458451"/>
              <a:gd name="connsiteY10" fmla="*/ 762000 h 762000"/>
              <a:gd name="connsiteX0" fmla="*/ 1458451 w 1458451"/>
              <a:gd name="connsiteY0" fmla="*/ 99635 h 701615"/>
              <a:gd name="connsiteX1" fmla="*/ 673591 w 1458451"/>
              <a:gd name="connsiteY1" fmla="*/ 23435 h 701615"/>
              <a:gd name="connsiteX2" fmla="*/ 522428 w 1458451"/>
              <a:gd name="connsiteY2" fmla="*/ 0 h 701615"/>
              <a:gd name="connsiteX3" fmla="*/ 353551 w 1458451"/>
              <a:gd name="connsiteY3" fmla="*/ 92015 h 701615"/>
              <a:gd name="connsiteX4" fmla="*/ 170747 w 1458451"/>
              <a:gd name="connsiteY4" fmla="*/ 140754 h 701615"/>
              <a:gd name="connsiteX5" fmla="*/ 0 w 1458451"/>
              <a:gd name="connsiteY5" fmla="*/ 303793 h 701615"/>
              <a:gd name="connsiteX6" fmla="*/ 86851 w 1458451"/>
              <a:gd name="connsiteY6" fmla="*/ 366335 h 701615"/>
              <a:gd name="connsiteX7" fmla="*/ 338311 w 1458451"/>
              <a:gd name="connsiteY7" fmla="*/ 442535 h 701615"/>
              <a:gd name="connsiteX8" fmla="*/ 391651 w 1458451"/>
              <a:gd name="connsiteY8" fmla="*/ 526355 h 701615"/>
              <a:gd name="connsiteX9" fmla="*/ 420725 w 1458451"/>
              <a:gd name="connsiteY9" fmla="*/ 615207 h 701615"/>
              <a:gd name="connsiteX10" fmla="*/ 627871 w 1458451"/>
              <a:gd name="connsiteY10" fmla="*/ 701615 h 701615"/>
              <a:gd name="connsiteX0" fmla="*/ 1458451 w 1458451"/>
              <a:gd name="connsiteY0" fmla="*/ 99635 h 701615"/>
              <a:gd name="connsiteX1" fmla="*/ 751562 w 1458451"/>
              <a:gd name="connsiteY1" fmla="*/ 23435 h 701615"/>
              <a:gd name="connsiteX2" fmla="*/ 522428 w 1458451"/>
              <a:gd name="connsiteY2" fmla="*/ 0 h 701615"/>
              <a:gd name="connsiteX3" fmla="*/ 353551 w 1458451"/>
              <a:gd name="connsiteY3" fmla="*/ 92015 h 701615"/>
              <a:gd name="connsiteX4" fmla="*/ 170747 w 1458451"/>
              <a:gd name="connsiteY4" fmla="*/ 140754 h 701615"/>
              <a:gd name="connsiteX5" fmla="*/ 0 w 1458451"/>
              <a:gd name="connsiteY5" fmla="*/ 303793 h 701615"/>
              <a:gd name="connsiteX6" fmla="*/ 86851 w 1458451"/>
              <a:gd name="connsiteY6" fmla="*/ 366335 h 701615"/>
              <a:gd name="connsiteX7" fmla="*/ 338311 w 1458451"/>
              <a:gd name="connsiteY7" fmla="*/ 442535 h 701615"/>
              <a:gd name="connsiteX8" fmla="*/ 391651 w 1458451"/>
              <a:gd name="connsiteY8" fmla="*/ 526355 h 701615"/>
              <a:gd name="connsiteX9" fmla="*/ 420725 w 1458451"/>
              <a:gd name="connsiteY9" fmla="*/ 615207 h 701615"/>
              <a:gd name="connsiteX10" fmla="*/ 627871 w 1458451"/>
              <a:gd name="connsiteY10" fmla="*/ 701615 h 701615"/>
              <a:gd name="connsiteX0" fmla="*/ 1458451 w 1458451"/>
              <a:gd name="connsiteY0" fmla="*/ 99635 h 701615"/>
              <a:gd name="connsiteX1" fmla="*/ 734635 w 1458451"/>
              <a:gd name="connsiteY1" fmla="*/ 66567 h 701615"/>
              <a:gd name="connsiteX2" fmla="*/ 522428 w 1458451"/>
              <a:gd name="connsiteY2" fmla="*/ 0 h 701615"/>
              <a:gd name="connsiteX3" fmla="*/ 353551 w 1458451"/>
              <a:gd name="connsiteY3" fmla="*/ 92015 h 701615"/>
              <a:gd name="connsiteX4" fmla="*/ 170747 w 1458451"/>
              <a:gd name="connsiteY4" fmla="*/ 140754 h 701615"/>
              <a:gd name="connsiteX5" fmla="*/ 0 w 1458451"/>
              <a:gd name="connsiteY5" fmla="*/ 303793 h 701615"/>
              <a:gd name="connsiteX6" fmla="*/ 86851 w 1458451"/>
              <a:gd name="connsiteY6" fmla="*/ 366335 h 701615"/>
              <a:gd name="connsiteX7" fmla="*/ 338311 w 1458451"/>
              <a:gd name="connsiteY7" fmla="*/ 442535 h 701615"/>
              <a:gd name="connsiteX8" fmla="*/ 391651 w 1458451"/>
              <a:gd name="connsiteY8" fmla="*/ 526355 h 701615"/>
              <a:gd name="connsiteX9" fmla="*/ 420725 w 1458451"/>
              <a:gd name="connsiteY9" fmla="*/ 615207 h 701615"/>
              <a:gd name="connsiteX10" fmla="*/ 627871 w 1458451"/>
              <a:gd name="connsiteY10" fmla="*/ 701615 h 701615"/>
              <a:gd name="connsiteX0" fmla="*/ 1458451 w 1458451"/>
              <a:gd name="connsiteY0" fmla="*/ 99635 h 701615"/>
              <a:gd name="connsiteX1" fmla="*/ 1139193 w 1458451"/>
              <a:gd name="connsiteY1" fmla="*/ 88660 h 701615"/>
              <a:gd name="connsiteX2" fmla="*/ 734635 w 1458451"/>
              <a:gd name="connsiteY2" fmla="*/ 66567 h 701615"/>
              <a:gd name="connsiteX3" fmla="*/ 522428 w 1458451"/>
              <a:gd name="connsiteY3" fmla="*/ 0 h 701615"/>
              <a:gd name="connsiteX4" fmla="*/ 353551 w 1458451"/>
              <a:gd name="connsiteY4" fmla="*/ 92015 h 701615"/>
              <a:gd name="connsiteX5" fmla="*/ 170747 w 1458451"/>
              <a:gd name="connsiteY5" fmla="*/ 140754 h 701615"/>
              <a:gd name="connsiteX6" fmla="*/ 0 w 1458451"/>
              <a:gd name="connsiteY6" fmla="*/ 303793 h 701615"/>
              <a:gd name="connsiteX7" fmla="*/ 86851 w 1458451"/>
              <a:gd name="connsiteY7" fmla="*/ 366335 h 701615"/>
              <a:gd name="connsiteX8" fmla="*/ 338311 w 1458451"/>
              <a:gd name="connsiteY8" fmla="*/ 442535 h 701615"/>
              <a:gd name="connsiteX9" fmla="*/ 391651 w 1458451"/>
              <a:gd name="connsiteY9" fmla="*/ 526355 h 701615"/>
              <a:gd name="connsiteX10" fmla="*/ 420725 w 1458451"/>
              <a:gd name="connsiteY10" fmla="*/ 615207 h 701615"/>
              <a:gd name="connsiteX11" fmla="*/ 627871 w 1458451"/>
              <a:gd name="connsiteY11" fmla="*/ 701615 h 701615"/>
              <a:gd name="connsiteX0" fmla="*/ 1458451 w 1484401"/>
              <a:gd name="connsiteY0" fmla="*/ 99635 h 701615"/>
              <a:gd name="connsiteX1" fmla="*/ 1484401 w 1484401"/>
              <a:gd name="connsiteY1" fmla="*/ 140419 h 701615"/>
              <a:gd name="connsiteX2" fmla="*/ 1139193 w 1484401"/>
              <a:gd name="connsiteY2" fmla="*/ 88660 h 701615"/>
              <a:gd name="connsiteX3" fmla="*/ 734635 w 1484401"/>
              <a:gd name="connsiteY3" fmla="*/ 66567 h 701615"/>
              <a:gd name="connsiteX4" fmla="*/ 522428 w 1484401"/>
              <a:gd name="connsiteY4" fmla="*/ 0 h 701615"/>
              <a:gd name="connsiteX5" fmla="*/ 353551 w 1484401"/>
              <a:gd name="connsiteY5" fmla="*/ 92015 h 701615"/>
              <a:gd name="connsiteX6" fmla="*/ 170747 w 1484401"/>
              <a:gd name="connsiteY6" fmla="*/ 140754 h 701615"/>
              <a:gd name="connsiteX7" fmla="*/ 0 w 1484401"/>
              <a:gd name="connsiteY7" fmla="*/ 303793 h 701615"/>
              <a:gd name="connsiteX8" fmla="*/ 86851 w 1484401"/>
              <a:gd name="connsiteY8" fmla="*/ 366335 h 701615"/>
              <a:gd name="connsiteX9" fmla="*/ 338311 w 1484401"/>
              <a:gd name="connsiteY9" fmla="*/ 442535 h 701615"/>
              <a:gd name="connsiteX10" fmla="*/ 391651 w 1484401"/>
              <a:gd name="connsiteY10" fmla="*/ 526355 h 701615"/>
              <a:gd name="connsiteX11" fmla="*/ 420725 w 1484401"/>
              <a:gd name="connsiteY11" fmla="*/ 615207 h 701615"/>
              <a:gd name="connsiteX12" fmla="*/ 627871 w 1484401"/>
              <a:gd name="connsiteY12" fmla="*/ 701615 h 701615"/>
              <a:gd name="connsiteX0" fmla="*/ 1458451 w 1458451"/>
              <a:gd name="connsiteY0" fmla="*/ 99635 h 701615"/>
              <a:gd name="connsiteX1" fmla="*/ 1139193 w 1458451"/>
              <a:gd name="connsiteY1" fmla="*/ 88660 h 701615"/>
              <a:gd name="connsiteX2" fmla="*/ 734635 w 1458451"/>
              <a:gd name="connsiteY2" fmla="*/ 66567 h 701615"/>
              <a:gd name="connsiteX3" fmla="*/ 522428 w 1458451"/>
              <a:gd name="connsiteY3" fmla="*/ 0 h 701615"/>
              <a:gd name="connsiteX4" fmla="*/ 353551 w 1458451"/>
              <a:gd name="connsiteY4" fmla="*/ 92015 h 701615"/>
              <a:gd name="connsiteX5" fmla="*/ 170747 w 1458451"/>
              <a:gd name="connsiteY5" fmla="*/ 140754 h 701615"/>
              <a:gd name="connsiteX6" fmla="*/ 0 w 1458451"/>
              <a:gd name="connsiteY6" fmla="*/ 303793 h 701615"/>
              <a:gd name="connsiteX7" fmla="*/ 86851 w 1458451"/>
              <a:gd name="connsiteY7" fmla="*/ 366335 h 701615"/>
              <a:gd name="connsiteX8" fmla="*/ 338311 w 1458451"/>
              <a:gd name="connsiteY8" fmla="*/ 442535 h 701615"/>
              <a:gd name="connsiteX9" fmla="*/ 391651 w 1458451"/>
              <a:gd name="connsiteY9" fmla="*/ 526355 h 701615"/>
              <a:gd name="connsiteX10" fmla="*/ 420725 w 1458451"/>
              <a:gd name="connsiteY10" fmla="*/ 615207 h 701615"/>
              <a:gd name="connsiteX11" fmla="*/ 627871 w 1458451"/>
              <a:gd name="connsiteY11" fmla="*/ 701615 h 701615"/>
              <a:gd name="connsiteX0" fmla="*/ 1458451 w 1475772"/>
              <a:gd name="connsiteY0" fmla="*/ 99635 h 701615"/>
              <a:gd name="connsiteX1" fmla="*/ 1475772 w 1475772"/>
              <a:gd name="connsiteY1" fmla="*/ 131792 h 701615"/>
              <a:gd name="connsiteX2" fmla="*/ 1139193 w 1475772"/>
              <a:gd name="connsiteY2" fmla="*/ 88660 h 701615"/>
              <a:gd name="connsiteX3" fmla="*/ 734635 w 1475772"/>
              <a:gd name="connsiteY3" fmla="*/ 66567 h 701615"/>
              <a:gd name="connsiteX4" fmla="*/ 522428 w 1475772"/>
              <a:gd name="connsiteY4" fmla="*/ 0 h 701615"/>
              <a:gd name="connsiteX5" fmla="*/ 353551 w 1475772"/>
              <a:gd name="connsiteY5" fmla="*/ 92015 h 701615"/>
              <a:gd name="connsiteX6" fmla="*/ 170747 w 1475772"/>
              <a:gd name="connsiteY6" fmla="*/ 140754 h 701615"/>
              <a:gd name="connsiteX7" fmla="*/ 0 w 1475772"/>
              <a:gd name="connsiteY7" fmla="*/ 303793 h 701615"/>
              <a:gd name="connsiteX8" fmla="*/ 86851 w 1475772"/>
              <a:gd name="connsiteY8" fmla="*/ 366335 h 701615"/>
              <a:gd name="connsiteX9" fmla="*/ 338311 w 1475772"/>
              <a:gd name="connsiteY9" fmla="*/ 442535 h 701615"/>
              <a:gd name="connsiteX10" fmla="*/ 391651 w 1475772"/>
              <a:gd name="connsiteY10" fmla="*/ 526355 h 701615"/>
              <a:gd name="connsiteX11" fmla="*/ 420725 w 1475772"/>
              <a:gd name="connsiteY11" fmla="*/ 615207 h 701615"/>
              <a:gd name="connsiteX12" fmla="*/ 627871 w 1475772"/>
              <a:gd name="connsiteY12" fmla="*/ 701615 h 701615"/>
              <a:gd name="connsiteX0" fmla="*/ 1458451 w 1458451"/>
              <a:gd name="connsiteY0" fmla="*/ 99635 h 701615"/>
              <a:gd name="connsiteX1" fmla="*/ 1139193 w 1458451"/>
              <a:gd name="connsiteY1" fmla="*/ 88660 h 701615"/>
              <a:gd name="connsiteX2" fmla="*/ 734635 w 1458451"/>
              <a:gd name="connsiteY2" fmla="*/ 66567 h 701615"/>
              <a:gd name="connsiteX3" fmla="*/ 522428 w 1458451"/>
              <a:gd name="connsiteY3" fmla="*/ 0 h 701615"/>
              <a:gd name="connsiteX4" fmla="*/ 353551 w 1458451"/>
              <a:gd name="connsiteY4" fmla="*/ 92015 h 701615"/>
              <a:gd name="connsiteX5" fmla="*/ 170747 w 1458451"/>
              <a:gd name="connsiteY5" fmla="*/ 140754 h 701615"/>
              <a:gd name="connsiteX6" fmla="*/ 0 w 1458451"/>
              <a:gd name="connsiteY6" fmla="*/ 303793 h 701615"/>
              <a:gd name="connsiteX7" fmla="*/ 86851 w 1458451"/>
              <a:gd name="connsiteY7" fmla="*/ 366335 h 701615"/>
              <a:gd name="connsiteX8" fmla="*/ 338311 w 1458451"/>
              <a:gd name="connsiteY8" fmla="*/ 442535 h 701615"/>
              <a:gd name="connsiteX9" fmla="*/ 391651 w 1458451"/>
              <a:gd name="connsiteY9" fmla="*/ 526355 h 701615"/>
              <a:gd name="connsiteX10" fmla="*/ 420725 w 1458451"/>
              <a:gd name="connsiteY10" fmla="*/ 615207 h 701615"/>
              <a:gd name="connsiteX11" fmla="*/ 627871 w 1458451"/>
              <a:gd name="connsiteY11" fmla="*/ 701615 h 701615"/>
              <a:gd name="connsiteX0" fmla="*/ 1458451 w 1458451"/>
              <a:gd name="connsiteY0" fmla="*/ 99635 h 701615"/>
              <a:gd name="connsiteX1" fmla="*/ 1389469 w 1458451"/>
              <a:gd name="connsiteY1" fmla="*/ 114540 h 701615"/>
              <a:gd name="connsiteX2" fmla="*/ 1139193 w 1458451"/>
              <a:gd name="connsiteY2" fmla="*/ 88660 h 701615"/>
              <a:gd name="connsiteX3" fmla="*/ 734635 w 1458451"/>
              <a:gd name="connsiteY3" fmla="*/ 66567 h 701615"/>
              <a:gd name="connsiteX4" fmla="*/ 522428 w 1458451"/>
              <a:gd name="connsiteY4" fmla="*/ 0 h 701615"/>
              <a:gd name="connsiteX5" fmla="*/ 353551 w 1458451"/>
              <a:gd name="connsiteY5" fmla="*/ 92015 h 701615"/>
              <a:gd name="connsiteX6" fmla="*/ 170747 w 1458451"/>
              <a:gd name="connsiteY6" fmla="*/ 140754 h 701615"/>
              <a:gd name="connsiteX7" fmla="*/ 0 w 1458451"/>
              <a:gd name="connsiteY7" fmla="*/ 303793 h 701615"/>
              <a:gd name="connsiteX8" fmla="*/ 86851 w 1458451"/>
              <a:gd name="connsiteY8" fmla="*/ 366335 h 701615"/>
              <a:gd name="connsiteX9" fmla="*/ 338311 w 1458451"/>
              <a:gd name="connsiteY9" fmla="*/ 442535 h 701615"/>
              <a:gd name="connsiteX10" fmla="*/ 391651 w 1458451"/>
              <a:gd name="connsiteY10" fmla="*/ 526355 h 701615"/>
              <a:gd name="connsiteX11" fmla="*/ 420725 w 1458451"/>
              <a:gd name="connsiteY11" fmla="*/ 615207 h 701615"/>
              <a:gd name="connsiteX12" fmla="*/ 627871 w 1458451"/>
              <a:gd name="connsiteY12" fmla="*/ 701615 h 701615"/>
              <a:gd name="connsiteX0" fmla="*/ 1458451 w 1458451"/>
              <a:gd name="connsiteY0" fmla="*/ 99635 h 701615"/>
              <a:gd name="connsiteX1" fmla="*/ 1389469 w 1458451"/>
              <a:gd name="connsiteY1" fmla="*/ 114540 h 701615"/>
              <a:gd name="connsiteX2" fmla="*/ 1139193 w 1458451"/>
              <a:gd name="connsiteY2" fmla="*/ 88660 h 701615"/>
              <a:gd name="connsiteX3" fmla="*/ 734635 w 1458451"/>
              <a:gd name="connsiteY3" fmla="*/ 66567 h 701615"/>
              <a:gd name="connsiteX4" fmla="*/ 522428 w 1458451"/>
              <a:gd name="connsiteY4" fmla="*/ 0 h 701615"/>
              <a:gd name="connsiteX5" fmla="*/ 353551 w 1458451"/>
              <a:gd name="connsiteY5" fmla="*/ 92015 h 701615"/>
              <a:gd name="connsiteX6" fmla="*/ 170747 w 1458451"/>
              <a:gd name="connsiteY6" fmla="*/ 140754 h 701615"/>
              <a:gd name="connsiteX7" fmla="*/ 0 w 1458451"/>
              <a:gd name="connsiteY7" fmla="*/ 303793 h 701615"/>
              <a:gd name="connsiteX8" fmla="*/ 86851 w 1458451"/>
              <a:gd name="connsiteY8" fmla="*/ 366335 h 701615"/>
              <a:gd name="connsiteX9" fmla="*/ 338311 w 1458451"/>
              <a:gd name="connsiteY9" fmla="*/ 442535 h 701615"/>
              <a:gd name="connsiteX10" fmla="*/ 391651 w 1458451"/>
              <a:gd name="connsiteY10" fmla="*/ 526355 h 701615"/>
              <a:gd name="connsiteX11" fmla="*/ 420725 w 1458451"/>
              <a:gd name="connsiteY11" fmla="*/ 615207 h 701615"/>
              <a:gd name="connsiteX12" fmla="*/ 627871 w 1458451"/>
              <a:gd name="connsiteY12" fmla="*/ 701615 h 701615"/>
              <a:gd name="connsiteX0" fmla="*/ 1470979 w 1470979"/>
              <a:gd name="connsiteY0" fmla="*/ 129323 h 701615"/>
              <a:gd name="connsiteX1" fmla="*/ 1389469 w 1470979"/>
              <a:gd name="connsiteY1" fmla="*/ 114540 h 701615"/>
              <a:gd name="connsiteX2" fmla="*/ 1139193 w 1470979"/>
              <a:gd name="connsiteY2" fmla="*/ 88660 h 701615"/>
              <a:gd name="connsiteX3" fmla="*/ 734635 w 1470979"/>
              <a:gd name="connsiteY3" fmla="*/ 66567 h 701615"/>
              <a:gd name="connsiteX4" fmla="*/ 522428 w 1470979"/>
              <a:gd name="connsiteY4" fmla="*/ 0 h 701615"/>
              <a:gd name="connsiteX5" fmla="*/ 353551 w 1470979"/>
              <a:gd name="connsiteY5" fmla="*/ 92015 h 701615"/>
              <a:gd name="connsiteX6" fmla="*/ 170747 w 1470979"/>
              <a:gd name="connsiteY6" fmla="*/ 140754 h 701615"/>
              <a:gd name="connsiteX7" fmla="*/ 0 w 1470979"/>
              <a:gd name="connsiteY7" fmla="*/ 303793 h 701615"/>
              <a:gd name="connsiteX8" fmla="*/ 86851 w 1470979"/>
              <a:gd name="connsiteY8" fmla="*/ 366335 h 701615"/>
              <a:gd name="connsiteX9" fmla="*/ 338311 w 1470979"/>
              <a:gd name="connsiteY9" fmla="*/ 442535 h 701615"/>
              <a:gd name="connsiteX10" fmla="*/ 391651 w 1470979"/>
              <a:gd name="connsiteY10" fmla="*/ 526355 h 701615"/>
              <a:gd name="connsiteX11" fmla="*/ 420725 w 1470979"/>
              <a:gd name="connsiteY11" fmla="*/ 615207 h 701615"/>
              <a:gd name="connsiteX12" fmla="*/ 627871 w 1470979"/>
              <a:gd name="connsiteY12" fmla="*/ 701615 h 701615"/>
              <a:gd name="connsiteX0" fmla="*/ 1470979 w 1470979"/>
              <a:gd name="connsiteY0" fmla="*/ 129323 h 701615"/>
              <a:gd name="connsiteX1" fmla="*/ 1389469 w 1470979"/>
              <a:gd name="connsiteY1" fmla="*/ 114540 h 701615"/>
              <a:gd name="connsiteX2" fmla="*/ 1139193 w 1470979"/>
              <a:gd name="connsiteY2" fmla="*/ 88660 h 701615"/>
              <a:gd name="connsiteX3" fmla="*/ 734635 w 1470979"/>
              <a:gd name="connsiteY3" fmla="*/ 66567 h 701615"/>
              <a:gd name="connsiteX4" fmla="*/ 522428 w 1470979"/>
              <a:gd name="connsiteY4" fmla="*/ 0 h 701615"/>
              <a:gd name="connsiteX5" fmla="*/ 353551 w 1470979"/>
              <a:gd name="connsiteY5" fmla="*/ 92015 h 701615"/>
              <a:gd name="connsiteX6" fmla="*/ 170747 w 1470979"/>
              <a:gd name="connsiteY6" fmla="*/ 140754 h 701615"/>
              <a:gd name="connsiteX7" fmla="*/ 0 w 1470979"/>
              <a:gd name="connsiteY7" fmla="*/ 303793 h 701615"/>
              <a:gd name="connsiteX8" fmla="*/ 86851 w 1470979"/>
              <a:gd name="connsiteY8" fmla="*/ 366335 h 701615"/>
              <a:gd name="connsiteX9" fmla="*/ 338311 w 1470979"/>
              <a:gd name="connsiteY9" fmla="*/ 442535 h 701615"/>
              <a:gd name="connsiteX10" fmla="*/ 391651 w 1470979"/>
              <a:gd name="connsiteY10" fmla="*/ 526355 h 701615"/>
              <a:gd name="connsiteX11" fmla="*/ 420725 w 1470979"/>
              <a:gd name="connsiteY11" fmla="*/ 615207 h 701615"/>
              <a:gd name="connsiteX12" fmla="*/ 627871 w 1470979"/>
              <a:gd name="connsiteY12" fmla="*/ 701615 h 701615"/>
              <a:gd name="connsiteX0" fmla="*/ 1471610 w 1471610"/>
              <a:gd name="connsiteY0" fmla="*/ 129323 h 701615"/>
              <a:gd name="connsiteX1" fmla="*/ 1390100 w 1471610"/>
              <a:gd name="connsiteY1" fmla="*/ 114540 h 701615"/>
              <a:gd name="connsiteX2" fmla="*/ 1139824 w 1471610"/>
              <a:gd name="connsiteY2" fmla="*/ 88660 h 701615"/>
              <a:gd name="connsiteX3" fmla="*/ 735266 w 1471610"/>
              <a:gd name="connsiteY3" fmla="*/ 66567 h 701615"/>
              <a:gd name="connsiteX4" fmla="*/ 523059 w 1471610"/>
              <a:gd name="connsiteY4" fmla="*/ 0 h 701615"/>
              <a:gd name="connsiteX5" fmla="*/ 354182 w 1471610"/>
              <a:gd name="connsiteY5" fmla="*/ 92015 h 701615"/>
              <a:gd name="connsiteX6" fmla="*/ 171378 w 1471610"/>
              <a:gd name="connsiteY6" fmla="*/ 140754 h 701615"/>
              <a:gd name="connsiteX7" fmla="*/ 74169 w 1471610"/>
              <a:gd name="connsiteY7" fmla="*/ 203140 h 701615"/>
              <a:gd name="connsiteX8" fmla="*/ 631 w 1471610"/>
              <a:gd name="connsiteY8" fmla="*/ 303793 h 701615"/>
              <a:gd name="connsiteX9" fmla="*/ 87482 w 1471610"/>
              <a:gd name="connsiteY9" fmla="*/ 366335 h 701615"/>
              <a:gd name="connsiteX10" fmla="*/ 338942 w 1471610"/>
              <a:gd name="connsiteY10" fmla="*/ 442535 h 701615"/>
              <a:gd name="connsiteX11" fmla="*/ 392282 w 1471610"/>
              <a:gd name="connsiteY11" fmla="*/ 526355 h 701615"/>
              <a:gd name="connsiteX12" fmla="*/ 421356 w 1471610"/>
              <a:gd name="connsiteY12" fmla="*/ 615207 h 701615"/>
              <a:gd name="connsiteX13" fmla="*/ 628502 w 1471610"/>
              <a:gd name="connsiteY13" fmla="*/ 701615 h 701615"/>
              <a:gd name="connsiteX0" fmla="*/ 1471610 w 1471610"/>
              <a:gd name="connsiteY0" fmla="*/ 129323 h 701615"/>
              <a:gd name="connsiteX1" fmla="*/ 1390100 w 1471610"/>
              <a:gd name="connsiteY1" fmla="*/ 114540 h 701615"/>
              <a:gd name="connsiteX2" fmla="*/ 1139824 w 1471610"/>
              <a:gd name="connsiteY2" fmla="*/ 88660 h 701615"/>
              <a:gd name="connsiteX3" fmla="*/ 735266 w 1471610"/>
              <a:gd name="connsiteY3" fmla="*/ 66567 h 701615"/>
              <a:gd name="connsiteX4" fmla="*/ 523059 w 1471610"/>
              <a:gd name="connsiteY4" fmla="*/ 0 h 701615"/>
              <a:gd name="connsiteX5" fmla="*/ 354182 w 1471610"/>
              <a:gd name="connsiteY5" fmla="*/ 92015 h 701615"/>
              <a:gd name="connsiteX6" fmla="*/ 200042 w 1471610"/>
              <a:gd name="connsiteY6" fmla="*/ 145517 h 701615"/>
              <a:gd name="connsiteX7" fmla="*/ 74169 w 1471610"/>
              <a:gd name="connsiteY7" fmla="*/ 203140 h 701615"/>
              <a:gd name="connsiteX8" fmla="*/ 631 w 1471610"/>
              <a:gd name="connsiteY8" fmla="*/ 303793 h 701615"/>
              <a:gd name="connsiteX9" fmla="*/ 87482 w 1471610"/>
              <a:gd name="connsiteY9" fmla="*/ 366335 h 701615"/>
              <a:gd name="connsiteX10" fmla="*/ 338942 w 1471610"/>
              <a:gd name="connsiteY10" fmla="*/ 442535 h 701615"/>
              <a:gd name="connsiteX11" fmla="*/ 392282 w 1471610"/>
              <a:gd name="connsiteY11" fmla="*/ 526355 h 701615"/>
              <a:gd name="connsiteX12" fmla="*/ 421356 w 1471610"/>
              <a:gd name="connsiteY12" fmla="*/ 615207 h 701615"/>
              <a:gd name="connsiteX13" fmla="*/ 628502 w 1471610"/>
              <a:gd name="connsiteY13" fmla="*/ 701615 h 701615"/>
              <a:gd name="connsiteX0" fmla="*/ 1471610 w 1471610"/>
              <a:gd name="connsiteY0" fmla="*/ 129323 h 701615"/>
              <a:gd name="connsiteX1" fmla="*/ 1390100 w 1471610"/>
              <a:gd name="connsiteY1" fmla="*/ 114540 h 701615"/>
              <a:gd name="connsiteX2" fmla="*/ 1139824 w 1471610"/>
              <a:gd name="connsiteY2" fmla="*/ 88660 h 701615"/>
              <a:gd name="connsiteX3" fmla="*/ 735266 w 1471610"/>
              <a:gd name="connsiteY3" fmla="*/ 66567 h 701615"/>
              <a:gd name="connsiteX4" fmla="*/ 523059 w 1471610"/>
              <a:gd name="connsiteY4" fmla="*/ 0 h 701615"/>
              <a:gd name="connsiteX5" fmla="*/ 354182 w 1471610"/>
              <a:gd name="connsiteY5" fmla="*/ 92015 h 701615"/>
              <a:gd name="connsiteX6" fmla="*/ 200042 w 1471610"/>
              <a:gd name="connsiteY6" fmla="*/ 145517 h 701615"/>
              <a:gd name="connsiteX7" fmla="*/ 74169 w 1471610"/>
              <a:gd name="connsiteY7" fmla="*/ 203140 h 701615"/>
              <a:gd name="connsiteX8" fmla="*/ 631 w 1471610"/>
              <a:gd name="connsiteY8" fmla="*/ 303793 h 701615"/>
              <a:gd name="connsiteX9" fmla="*/ 87482 w 1471610"/>
              <a:gd name="connsiteY9" fmla="*/ 366335 h 701615"/>
              <a:gd name="connsiteX10" fmla="*/ 338942 w 1471610"/>
              <a:gd name="connsiteY10" fmla="*/ 442535 h 701615"/>
              <a:gd name="connsiteX11" fmla="*/ 393398 w 1471610"/>
              <a:gd name="connsiteY11" fmla="*/ 469840 h 701615"/>
              <a:gd name="connsiteX12" fmla="*/ 392282 w 1471610"/>
              <a:gd name="connsiteY12" fmla="*/ 526355 h 701615"/>
              <a:gd name="connsiteX13" fmla="*/ 421356 w 1471610"/>
              <a:gd name="connsiteY13" fmla="*/ 615207 h 701615"/>
              <a:gd name="connsiteX14" fmla="*/ 628502 w 1471610"/>
              <a:gd name="connsiteY14" fmla="*/ 701615 h 701615"/>
              <a:gd name="connsiteX0" fmla="*/ 1471610 w 1471610"/>
              <a:gd name="connsiteY0" fmla="*/ 129323 h 701615"/>
              <a:gd name="connsiteX1" fmla="*/ 1390100 w 1471610"/>
              <a:gd name="connsiteY1" fmla="*/ 114540 h 701615"/>
              <a:gd name="connsiteX2" fmla="*/ 1139824 w 1471610"/>
              <a:gd name="connsiteY2" fmla="*/ 88660 h 701615"/>
              <a:gd name="connsiteX3" fmla="*/ 735266 w 1471610"/>
              <a:gd name="connsiteY3" fmla="*/ 66567 h 701615"/>
              <a:gd name="connsiteX4" fmla="*/ 523059 w 1471610"/>
              <a:gd name="connsiteY4" fmla="*/ 0 h 701615"/>
              <a:gd name="connsiteX5" fmla="*/ 354182 w 1471610"/>
              <a:gd name="connsiteY5" fmla="*/ 92015 h 701615"/>
              <a:gd name="connsiteX6" fmla="*/ 200042 w 1471610"/>
              <a:gd name="connsiteY6" fmla="*/ 145517 h 701615"/>
              <a:gd name="connsiteX7" fmla="*/ 74169 w 1471610"/>
              <a:gd name="connsiteY7" fmla="*/ 203140 h 701615"/>
              <a:gd name="connsiteX8" fmla="*/ 631 w 1471610"/>
              <a:gd name="connsiteY8" fmla="*/ 303793 h 701615"/>
              <a:gd name="connsiteX9" fmla="*/ 87482 w 1471610"/>
              <a:gd name="connsiteY9" fmla="*/ 366335 h 701615"/>
              <a:gd name="connsiteX10" fmla="*/ 338942 w 1471610"/>
              <a:gd name="connsiteY10" fmla="*/ 442535 h 701615"/>
              <a:gd name="connsiteX11" fmla="*/ 393398 w 1471610"/>
              <a:gd name="connsiteY11" fmla="*/ 469840 h 701615"/>
              <a:gd name="connsiteX12" fmla="*/ 401985 w 1471610"/>
              <a:gd name="connsiteY12" fmla="*/ 545405 h 701615"/>
              <a:gd name="connsiteX13" fmla="*/ 421356 w 1471610"/>
              <a:gd name="connsiteY13" fmla="*/ 615207 h 701615"/>
              <a:gd name="connsiteX14" fmla="*/ 628502 w 1471610"/>
              <a:gd name="connsiteY14" fmla="*/ 701615 h 701615"/>
              <a:gd name="connsiteX0" fmla="*/ 1471610 w 1471610"/>
              <a:gd name="connsiteY0" fmla="*/ 129323 h 701615"/>
              <a:gd name="connsiteX1" fmla="*/ 1390100 w 1471610"/>
              <a:gd name="connsiteY1" fmla="*/ 114540 h 701615"/>
              <a:gd name="connsiteX2" fmla="*/ 1139824 w 1471610"/>
              <a:gd name="connsiteY2" fmla="*/ 88660 h 701615"/>
              <a:gd name="connsiteX3" fmla="*/ 754650 w 1471610"/>
              <a:gd name="connsiteY3" fmla="*/ 22117 h 701615"/>
              <a:gd name="connsiteX4" fmla="*/ 523059 w 1471610"/>
              <a:gd name="connsiteY4" fmla="*/ 0 h 701615"/>
              <a:gd name="connsiteX5" fmla="*/ 354182 w 1471610"/>
              <a:gd name="connsiteY5" fmla="*/ 92015 h 701615"/>
              <a:gd name="connsiteX6" fmla="*/ 200042 w 1471610"/>
              <a:gd name="connsiteY6" fmla="*/ 145517 h 701615"/>
              <a:gd name="connsiteX7" fmla="*/ 74169 w 1471610"/>
              <a:gd name="connsiteY7" fmla="*/ 203140 h 701615"/>
              <a:gd name="connsiteX8" fmla="*/ 631 w 1471610"/>
              <a:gd name="connsiteY8" fmla="*/ 303793 h 701615"/>
              <a:gd name="connsiteX9" fmla="*/ 87482 w 1471610"/>
              <a:gd name="connsiteY9" fmla="*/ 366335 h 701615"/>
              <a:gd name="connsiteX10" fmla="*/ 338942 w 1471610"/>
              <a:gd name="connsiteY10" fmla="*/ 442535 h 701615"/>
              <a:gd name="connsiteX11" fmla="*/ 393398 w 1471610"/>
              <a:gd name="connsiteY11" fmla="*/ 469840 h 701615"/>
              <a:gd name="connsiteX12" fmla="*/ 401985 w 1471610"/>
              <a:gd name="connsiteY12" fmla="*/ 545405 h 701615"/>
              <a:gd name="connsiteX13" fmla="*/ 421356 w 1471610"/>
              <a:gd name="connsiteY13" fmla="*/ 615207 h 701615"/>
              <a:gd name="connsiteX14" fmla="*/ 628502 w 1471610"/>
              <a:gd name="connsiteY14" fmla="*/ 701615 h 701615"/>
              <a:gd name="connsiteX0" fmla="*/ 1471610 w 1471610"/>
              <a:gd name="connsiteY0" fmla="*/ 129323 h 701615"/>
              <a:gd name="connsiteX1" fmla="*/ 1390100 w 1471610"/>
              <a:gd name="connsiteY1" fmla="*/ 114540 h 701615"/>
              <a:gd name="connsiteX2" fmla="*/ 1127624 w 1471610"/>
              <a:gd name="connsiteY2" fmla="*/ 56910 h 701615"/>
              <a:gd name="connsiteX3" fmla="*/ 754650 w 1471610"/>
              <a:gd name="connsiteY3" fmla="*/ 22117 h 701615"/>
              <a:gd name="connsiteX4" fmla="*/ 523059 w 1471610"/>
              <a:gd name="connsiteY4" fmla="*/ 0 h 701615"/>
              <a:gd name="connsiteX5" fmla="*/ 354182 w 1471610"/>
              <a:gd name="connsiteY5" fmla="*/ 92015 h 701615"/>
              <a:gd name="connsiteX6" fmla="*/ 200042 w 1471610"/>
              <a:gd name="connsiteY6" fmla="*/ 145517 h 701615"/>
              <a:gd name="connsiteX7" fmla="*/ 74169 w 1471610"/>
              <a:gd name="connsiteY7" fmla="*/ 203140 h 701615"/>
              <a:gd name="connsiteX8" fmla="*/ 631 w 1471610"/>
              <a:gd name="connsiteY8" fmla="*/ 303793 h 701615"/>
              <a:gd name="connsiteX9" fmla="*/ 87482 w 1471610"/>
              <a:gd name="connsiteY9" fmla="*/ 366335 h 701615"/>
              <a:gd name="connsiteX10" fmla="*/ 338942 w 1471610"/>
              <a:gd name="connsiteY10" fmla="*/ 442535 h 701615"/>
              <a:gd name="connsiteX11" fmla="*/ 393398 w 1471610"/>
              <a:gd name="connsiteY11" fmla="*/ 469840 h 701615"/>
              <a:gd name="connsiteX12" fmla="*/ 401985 w 1471610"/>
              <a:gd name="connsiteY12" fmla="*/ 545405 h 701615"/>
              <a:gd name="connsiteX13" fmla="*/ 421356 w 1471610"/>
              <a:gd name="connsiteY13" fmla="*/ 615207 h 701615"/>
              <a:gd name="connsiteX14" fmla="*/ 628502 w 1471610"/>
              <a:gd name="connsiteY14" fmla="*/ 701615 h 701615"/>
              <a:gd name="connsiteX0" fmla="*/ 1471610 w 1471610"/>
              <a:gd name="connsiteY0" fmla="*/ 129323 h 701615"/>
              <a:gd name="connsiteX1" fmla="*/ 1378011 w 1471610"/>
              <a:gd name="connsiteY1" fmla="*/ 70090 h 701615"/>
              <a:gd name="connsiteX2" fmla="*/ 1127624 w 1471610"/>
              <a:gd name="connsiteY2" fmla="*/ 56910 h 701615"/>
              <a:gd name="connsiteX3" fmla="*/ 754650 w 1471610"/>
              <a:gd name="connsiteY3" fmla="*/ 22117 h 701615"/>
              <a:gd name="connsiteX4" fmla="*/ 523059 w 1471610"/>
              <a:gd name="connsiteY4" fmla="*/ 0 h 701615"/>
              <a:gd name="connsiteX5" fmla="*/ 354182 w 1471610"/>
              <a:gd name="connsiteY5" fmla="*/ 92015 h 701615"/>
              <a:gd name="connsiteX6" fmla="*/ 200042 w 1471610"/>
              <a:gd name="connsiteY6" fmla="*/ 145517 h 701615"/>
              <a:gd name="connsiteX7" fmla="*/ 74169 w 1471610"/>
              <a:gd name="connsiteY7" fmla="*/ 203140 h 701615"/>
              <a:gd name="connsiteX8" fmla="*/ 631 w 1471610"/>
              <a:gd name="connsiteY8" fmla="*/ 303793 h 701615"/>
              <a:gd name="connsiteX9" fmla="*/ 87482 w 1471610"/>
              <a:gd name="connsiteY9" fmla="*/ 366335 h 701615"/>
              <a:gd name="connsiteX10" fmla="*/ 338942 w 1471610"/>
              <a:gd name="connsiteY10" fmla="*/ 442535 h 701615"/>
              <a:gd name="connsiteX11" fmla="*/ 393398 w 1471610"/>
              <a:gd name="connsiteY11" fmla="*/ 469840 h 701615"/>
              <a:gd name="connsiteX12" fmla="*/ 401985 w 1471610"/>
              <a:gd name="connsiteY12" fmla="*/ 545405 h 701615"/>
              <a:gd name="connsiteX13" fmla="*/ 421356 w 1471610"/>
              <a:gd name="connsiteY13" fmla="*/ 615207 h 701615"/>
              <a:gd name="connsiteX14" fmla="*/ 628502 w 1471610"/>
              <a:gd name="connsiteY14" fmla="*/ 701615 h 701615"/>
              <a:gd name="connsiteX0" fmla="*/ 1478615 w 1478615"/>
              <a:gd name="connsiteY0" fmla="*/ 84873 h 701615"/>
              <a:gd name="connsiteX1" fmla="*/ 1378011 w 1478615"/>
              <a:gd name="connsiteY1" fmla="*/ 70090 h 701615"/>
              <a:gd name="connsiteX2" fmla="*/ 1127624 w 1478615"/>
              <a:gd name="connsiteY2" fmla="*/ 56910 h 701615"/>
              <a:gd name="connsiteX3" fmla="*/ 754650 w 1478615"/>
              <a:gd name="connsiteY3" fmla="*/ 22117 h 701615"/>
              <a:gd name="connsiteX4" fmla="*/ 523059 w 1478615"/>
              <a:gd name="connsiteY4" fmla="*/ 0 h 701615"/>
              <a:gd name="connsiteX5" fmla="*/ 354182 w 1478615"/>
              <a:gd name="connsiteY5" fmla="*/ 92015 h 701615"/>
              <a:gd name="connsiteX6" fmla="*/ 200042 w 1478615"/>
              <a:gd name="connsiteY6" fmla="*/ 145517 h 701615"/>
              <a:gd name="connsiteX7" fmla="*/ 74169 w 1478615"/>
              <a:gd name="connsiteY7" fmla="*/ 203140 h 701615"/>
              <a:gd name="connsiteX8" fmla="*/ 631 w 1478615"/>
              <a:gd name="connsiteY8" fmla="*/ 303793 h 701615"/>
              <a:gd name="connsiteX9" fmla="*/ 87482 w 1478615"/>
              <a:gd name="connsiteY9" fmla="*/ 366335 h 701615"/>
              <a:gd name="connsiteX10" fmla="*/ 338942 w 1478615"/>
              <a:gd name="connsiteY10" fmla="*/ 442535 h 701615"/>
              <a:gd name="connsiteX11" fmla="*/ 393398 w 1478615"/>
              <a:gd name="connsiteY11" fmla="*/ 469840 h 701615"/>
              <a:gd name="connsiteX12" fmla="*/ 401985 w 1478615"/>
              <a:gd name="connsiteY12" fmla="*/ 545405 h 701615"/>
              <a:gd name="connsiteX13" fmla="*/ 421356 w 1478615"/>
              <a:gd name="connsiteY13" fmla="*/ 615207 h 701615"/>
              <a:gd name="connsiteX14" fmla="*/ 628502 w 1478615"/>
              <a:gd name="connsiteY14" fmla="*/ 701615 h 701615"/>
              <a:gd name="connsiteX0" fmla="*/ 1478615 w 1478615"/>
              <a:gd name="connsiteY0" fmla="*/ 84873 h 701615"/>
              <a:gd name="connsiteX1" fmla="*/ 1457846 w 1478615"/>
              <a:gd name="connsiteY1" fmla="*/ 124856 h 701615"/>
              <a:gd name="connsiteX2" fmla="*/ 1378011 w 1478615"/>
              <a:gd name="connsiteY2" fmla="*/ 70090 h 701615"/>
              <a:gd name="connsiteX3" fmla="*/ 1127624 w 1478615"/>
              <a:gd name="connsiteY3" fmla="*/ 56910 h 701615"/>
              <a:gd name="connsiteX4" fmla="*/ 754650 w 1478615"/>
              <a:gd name="connsiteY4" fmla="*/ 22117 h 701615"/>
              <a:gd name="connsiteX5" fmla="*/ 523059 w 1478615"/>
              <a:gd name="connsiteY5" fmla="*/ 0 h 701615"/>
              <a:gd name="connsiteX6" fmla="*/ 354182 w 1478615"/>
              <a:gd name="connsiteY6" fmla="*/ 92015 h 701615"/>
              <a:gd name="connsiteX7" fmla="*/ 200042 w 1478615"/>
              <a:gd name="connsiteY7" fmla="*/ 145517 h 701615"/>
              <a:gd name="connsiteX8" fmla="*/ 74169 w 1478615"/>
              <a:gd name="connsiteY8" fmla="*/ 203140 h 701615"/>
              <a:gd name="connsiteX9" fmla="*/ 631 w 1478615"/>
              <a:gd name="connsiteY9" fmla="*/ 303793 h 701615"/>
              <a:gd name="connsiteX10" fmla="*/ 87482 w 1478615"/>
              <a:gd name="connsiteY10" fmla="*/ 366335 h 701615"/>
              <a:gd name="connsiteX11" fmla="*/ 338942 w 1478615"/>
              <a:gd name="connsiteY11" fmla="*/ 442535 h 701615"/>
              <a:gd name="connsiteX12" fmla="*/ 393398 w 1478615"/>
              <a:gd name="connsiteY12" fmla="*/ 469840 h 701615"/>
              <a:gd name="connsiteX13" fmla="*/ 401985 w 1478615"/>
              <a:gd name="connsiteY13" fmla="*/ 545405 h 701615"/>
              <a:gd name="connsiteX14" fmla="*/ 421356 w 1478615"/>
              <a:gd name="connsiteY14" fmla="*/ 615207 h 701615"/>
              <a:gd name="connsiteX15" fmla="*/ 628502 w 1478615"/>
              <a:gd name="connsiteY15" fmla="*/ 701615 h 701615"/>
              <a:gd name="connsiteX0" fmla="*/ 1478615 w 1481455"/>
              <a:gd name="connsiteY0" fmla="*/ 84873 h 701615"/>
              <a:gd name="connsiteX1" fmla="*/ 1457846 w 1481455"/>
              <a:gd name="connsiteY1" fmla="*/ 124856 h 701615"/>
              <a:gd name="connsiteX2" fmla="*/ 1336963 w 1481455"/>
              <a:gd name="connsiteY2" fmla="*/ 101837 h 701615"/>
              <a:gd name="connsiteX3" fmla="*/ 1127624 w 1481455"/>
              <a:gd name="connsiteY3" fmla="*/ 56910 h 701615"/>
              <a:gd name="connsiteX4" fmla="*/ 754650 w 1481455"/>
              <a:gd name="connsiteY4" fmla="*/ 22117 h 701615"/>
              <a:gd name="connsiteX5" fmla="*/ 523059 w 1481455"/>
              <a:gd name="connsiteY5" fmla="*/ 0 h 701615"/>
              <a:gd name="connsiteX6" fmla="*/ 354182 w 1481455"/>
              <a:gd name="connsiteY6" fmla="*/ 92015 h 701615"/>
              <a:gd name="connsiteX7" fmla="*/ 200042 w 1481455"/>
              <a:gd name="connsiteY7" fmla="*/ 145517 h 701615"/>
              <a:gd name="connsiteX8" fmla="*/ 74169 w 1481455"/>
              <a:gd name="connsiteY8" fmla="*/ 203140 h 701615"/>
              <a:gd name="connsiteX9" fmla="*/ 631 w 1481455"/>
              <a:gd name="connsiteY9" fmla="*/ 303793 h 701615"/>
              <a:gd name="connsiteX10" fmla="*/ 87482 w 1481455"/>
              <a:gd name="connsiteY10" fmla="*/ 366335 h 701615"/>
              <a:gd name="connsiteX11" fmla="*/ 338942 w 1481455"/>
              <a:gd name="connsiteY11" fmla="*/ 442535 h 701615"/>
              <a:gd name="connsiteX12" fmla="*/ 393398 w 1481455"/>
              <a:gd name="connsiteY12" fmla="*/ 469840 h 701615"/>
              <a:gd name="connsiteX13" fmla="*/ 401985 w 1481455"/>
              <a:gd name="connsiteY13" fmla="*/ 545405 h 701615"/>
              <a:gd name="connsiteX14" fmla="*/ 421356 w 1481455"/>
              <a:gd name="connsiteY14" fmla="*/ 615207 h 701615"/>
              <a:gd name="connsiteX15" fmla="*/ 628502 w 1481455"/>
              <a:gd name="connsiteY15" fmla="*/ 701615 h 701615"/>
              <a:gd name="connsiteX0" fmla="*/ 1478615 w 1481455"/>
              <a:gd name="connsiteY0" fmla="*/ 84873 h 701615"/>
              <a:gd name="connsiteX1" fmla="*/ 1457846 w 1481455"/>
              <a:gd name="connsiteY1" fmla="*/ 124856 h 701615"/>
              <a:gd name="connsiteX2" fmla="*/ 1336963 w 1481455"/>
              <a:gd name="connsiteY2" fmla="*/ 101837 h 701615"/>
              <a:gd name="connsiteX3" fmla="*/ 1016205 w 1481455"/>
              <a:gd name="connsiteY3" fmla="*/ 56910 h 701615"/>
              <a:gd name="connsiteX4" fmla="*/ 754650 w 1481455"/>
              <a:gd name="connsiteY4" fmla="*/ 22117 h 701615"/>
              <a:gd name="connsiteX5" fmla="*/ 523059 w 1481455"/>
              <a:gd name="connsiteY5" fmla="*/ 0 h 701615"/>
              <a:gd name="connsiteX6" fmla="*/ 354182 w 1481455"/>
              <a:gd name="connsiteY6" fmla="*/ 92015 h 701615"/>
              <a:gd name="connsiteX7" fmla="*/ 200042 w 1481455"/>
              <a:gd name="connsiteY7" fmla="*/ 145517 h 701615"/>
              <a:gd name="connsiteX8" fmla="*/ 74169 w 1481455"/>
              <a:gd name="connsiteY8" fmla="*/ 203140 h 701615"/>
              <a:gd name="connsiteX9" fmla="*/ 631 w 1481455"/>
              <a:gd name="connsiteY9" fmla="*/ 303793 h 701615"/>
              <a:gd name="connsiteX10" fmla="*/ 87482 w 1481455"/>
              <a:gd name="connsiteY10" fmla="*/ 366335 h 701615"/>
              <a:gd name="connsiteX11" fmla="*/ 338942 w 1481455"/>
              <a:gd name="connsiteY11" fmla="*/ 442535 h 701615"/>
              <a:gd name="connsiteX12" fmla="*/ 393398 w 1481455"/>
              <a:gd name="connsiteY12" fmla="*/ 469840 h 701615"/>
              <a:gd name="connsiteX13" fmla="*/ 401985 w 1481455"/>
              <a:gd name="connsiteY13" fmla="*/ 545405 h 701615"/>
              <a:gd name="connsiteX14" fmla="*/ 421356 w 1481455"/>
              <a:gd name="connsiteY14" fmla="*/ 615207 h 701615"/>
              <a:gd name="connsiteX15" fmla="*/ 628502 w 1481455"/>
              <a:gd name="connsiteY15" fmla="*/ 701615 h 701615"/>
              <a:gd name="connsiteX0" fmla="*/ 1478615 w 1481455"/>
              <a:gd name="connsiteY0" fmla="*/ 84873 h 701615"/>
              <a:gd name="connsiteX1" fmla="*/ 1457846 w 1481455"/>
              <a:gd name="connsiteY1" fmla="*/ 124856 h 701615"/>
              <a:gd name="connsiteX2" fmla="*/ 1336963 w 1481455"/>
              <a:gd name="connsiteY2" fmla="*/ 101837 h 701615"/>
              <a:gd name="connsiteX3" fmla="*/ 1016205 w 1481455"/>
              <a:gd name="connsiteY3" fmla="*/ 56910 h 701615"/>
              <a:gd name="connsiteX4" fmla="*/ 737058 w 1481455"/>
              <a:gd name="connsiteY4" fmla="*/ 34816 h 701615"/>
              <a:gd name="connsiteX5" fmla="*/ 523059 w 1481455"/>
              <a:gd name="connsiteY5" fmla="*/ 0 h 701615"/>
              <a:gd name="connsiteX6" fmla="*/ 354182 w 1481455"/>
              <a:gd name="connsiteY6" fmla="*/ 92015 h 701615"/>
              <a:gd name="connsiteX7" fmla="*/ 200042 w 1481455"/>
              <a:gd name="connsiteY7" fmla="*/ 145517 h 701615"/>
              <a:gd name="connsiteX8" fmla="*/ 74169 w 1481455"/>
              <a:gd name="connsiteY8" fmla="*/ 203140 h 701615"/>
              <a:gd name="connsiteX9" fmla="*/ 631 w 1481455"/>
              <a:gd name="connsiteY9" fmla="*/ 303793 h 701615"/>
              <a:gd name="connsiteX10" fmla="*/ 87482 w 1481455"/>
              <a:gd name="connsiteY10" fmla="*/ 366335 h 701615"/>
              <a:gd name="connsiteX11" fmla="*/ 338942 w 1481455"/>
              <a:gd name="connsiteY11" fmla="*/ 442535 h 701615"/>
              <a:gd name="connsiteX12" fmla="*/ 393398 w 1481455"/>
              <a:gd name="connsiteY12" fmla="*/ 469840 h 701615"/>
              <a:gd name="connsiteX13" fmla="*/ 401985 w 1481455"/>
              <a:gd name="connsiteY13" fmla="*/ 545405 h 701615"/>
              <a:gd name="connsiteX14" fmla="*/ 421356 w 1481455"/>
              <a:gd name="connsiteY14" fmla="*/ 615207 h 701615"/>
              <a:gd name="connsiteX15" fmla="*/ 628502 w 1481455"/>
              <a:gd name="connsiteY15" fmla="*/ 701615 h 701615"/>
              <a:gd name="connsiteX0" fmla="*/ 1478615 w 1481455"/>
              <a:gd name="connsiteY0" fmla="*/ 122970 h 739712"/>
              <a:gd name="connsiteX1" fmla="*/ 1457846 w 1481455"/>
              <a:gd name="connsiteY1" fmla="*/ 162953 h 739712"/>
              <a:gd name="connsiteX2" fmla="*/ 1336963 w 1481455"/>
              <a:gd name="connsiteY2" fmla="*/ 139934 h 739712"/>
              <a:gd name="connsiteX3" fmla="*/ 1016205 w 1481455"/>
              <a:gd name="connsiteY3" fmla="*/ 95007 h 739712"/>
              <a:gd name="connsiteX4" fmla="*/ 737058 w 1481455"/>
              <a:gd name="connsiteY4" fmla="*/ 72913 h 739712"/>
              <a:gd name="connsiteX5" fmla="*/ 546515 w 1481455"/>
              <a:gd name="connsiteY5" fmla="*/ 0 h 739712"/>
              <a:gd name="connsiteX6" fmla="*/ 354182 w 1481455"/>
              <a:gd name="connsiteY6" fmla="*/ 130112 h 739712"/>
              <a:gd name="connsiteX7" fmla="*/ 200042 w 1481455"/>
              <a:gd name="connsiteY7" fmla="*/ 183614 h 739712"/>
              <a:gd name="connsiteX8" fmla="*/ 74169 w 1481455"/>
              <a:gd name="connsiteY8" fmla="*/ 241237 h 739712"/>
              <a:gd name="connsiteX9" fmla="*/ 631 w 1481455"/>
              <a:gd name="connsiteY9" fmla="*/ 341890 h 739712"/>
              <a:gd name="connsiteX10" fmla="*/ 87482 w 1481455"/>
              <a:gd name="connsiteY10" fmla="*/ 404432 h 739712"/>
              <a:gd name="connsiteX11" fmla="*/ 338942 w 1481455"/>
              <a:gd name="connsiteY11" fmla="*/ 480632 h 739712"/>
              <a:gd name="connsiteX12" fmla="*/ 393398 w 1481455"/>
              <a:gd name="connsiteY12" fmla="*/ 507937 h 739712"/>
              <a:gd name="connsiteX13" fmla="*/ 401985 w 1481455"/>
              <a:gd name="connsiteY13" fmla="*/ 583502 h 739712"/>
              <a:gd name="connsiteX14" fmla="*/ 421356 w 1481455"/>
              <a:gd name="connsiteY14" fmla="*/ 653304 h 739712"/>
              <a:gd name="connsiteX15" fmla="*/ 628502 w 1481455"/>
              <a:gd name="connsiteY15" fmla="*/ 739712 h 739712"/>
              <a:gd name="connsiteX0" fmla="*/ 1478615 w 1481455"/>
              <a:gd name="connsiteY0" fmla="*/ 122970 h 739712"/>
              <a:gd name="connsiteX1" fmla="*/ 1457846 w 1481455"/>
              <a:gd name="connsiteY1" fmla="*/ 162953 h 739712"/>
              <a:gd name="connsiteX2" fmla="*/ 1336963 w 1481455"/>
              <a:gd name="connsiteY2" fmla="*/ 139934 h 739712"/>
              <a:gd name="connsiteX3" fmla="*/ 1016205 w 1481455"/>
              <a:gd name="connsiteY3" fmla="*/ 95007 h 739712"/>
              <a:gd name="connsiteX4" fmla="*/ 737058 w 1481455"/>
              <a:gd name="connsiteY4" fmla="*/ 72913 h 739712"/>
              <a:gd name="connsiteX5" fmla="*/ 631004 w 1481455"/>
              <a:gd name="connsiteY5" fmla="*/ 55012 h 739712"/>
              <a:gd name="connsiteX6" fmla="*/ 546515 w 1481455"/>
              <a:gd name="connsiteY6" fmla="*/ 0 h 739712"/>
              <a:gd name="connsiteX7" fmla="*/ 354182 w 1481455"/>
              <a:gd name="connsiteY7" fmla="*/ 130112 h 739712"/>
              <a:gd name="connsiteX8" fmla="*/ 200042 w 1481455"/>
              <a:gd name="connsiteY8" fmla="*/ 183614 h 739712"/>
              <a:gd name="connsiteX9" fmla="*/ 74169 w 1481455"/>
              <a:gd name="connsiteY9" fmla="*/ 241237 h 739712"/>
              <a:gd name="connsiteX10" fmla="*/ 631 w 1481455"/>
              <a:gd name="connsiteY10" fmla="*/ 341890 h 739712"/>
              <a:gd name="connsiteX11" fmla="*/ 87482 w 1481455"/>
              <a:gd name="connsiteY11" fmla="*/ 404432 h 739712"/>
              <a:gd name="connsiteX12" fmla="*/ 338942 w 1481455"/>
              <a:gd name="connsiteY12" fmla="*/ 480632 h 739712"/>
              <a:gd name="connsiteX13" fmla="*/ 393398 w 1481455"/>
              <a:gd name="connsiteY13" fmla="*/ 507937 h 739712"/>
              <a:gd name="connsiteX14" fmla="*/ 401985 w 1481455"/>
              <a:gd name="connsiteY14" fmla="*/ 583502 h 739712"/>
              <a:gd name="connsiteX15" fmla="*/ 421356 w 1481455"/>
              <a:gd name="connsiteY15" fmla="*/ 653304 h 739712"/>
              <a:gd name="connsiteX16" fmla="*/ 628502 w 1481455"/>
              <a:gd name="connsiteY16" fmla="*/ 739712 h 7397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481455" h="739712">
                <a:moveTo>
                  <a:pt x="1478615" y="122970"/>
                </a:moveTo>
                <a:cubicBezTo>
                  <a:pt x="1478086" y="122226"/>
                  <a:pt x="1481455" y="160126"/>
                  <a:pt x="1457846" y="162953"/>
                </a:cubicBezTo>
                <a:cubicBezTo>
                  <a:pt x="1434237" y="165780"/>
                  <a:pt x="1394932" y="143851"/>
                  <a:pt x="1336963" y="139934"/>
                </a:cubicBezTo>
                <a:lnTo>
                  <a:pt x="1016205" y="95007"/>
                </a:lnTo>
                <a:lnTo>
                  <a:pt x="737058" y="72913"/>
                </a:lnTo>
                <a:lnTo>
                  <a:pt x="631004" y="55012"/>
                </a:lnTo>
                <a:lnTo>
                  <a:pt x="546515" y="0"/>
                </a:lnTo>
                <a:lnTo>
                  <a:pt x="354182" y="130112"/>
                </a:lnTo>
                <a:cubicBezTo>
                  <a:pt x="295569" y="153571"/>
                  <a:pt x="248302" y="137894"/>
                  <a:pt x="200042" y="183614"/>
                </a:cubicBezTo>
                <a:cubicBezTo>
                  <a:pt x="154961" y="204516"/>
                  <a:pt x="107404" y="214858"/>
                  <a:pt x="74169" y="241237"/>
                </a:cubicBezTo>
                <a:cubicBezTo>
                  <a:pt x="40934" y="267616"/>
                  <a:pt x="0" y="317072"/>
                  <a:pt x="631" y="341890"/>
                </a:cubicBezTo>
                <a:lnTo>
                  <a:pt x="87482" y="404432"/>
                </a:lnTo>
                <a:lnTo>
                  <a:pt x="338942" y="480632"/>
                </a:lnTo>
                <a:lnTo>
                  <a:pt x="393398" y="507937"/>
                </a:lnTo>
                <a:lnTo>
                  <a:pt x="401985" y="583502"/>
                </a:lnTo>
                <a:lnTo>
                  <a:pt x="421356" y="653304"/>
                </a:lnTo>
                <a:lnTo>
                  <a:pt x="628502" y="739712"/>
                </a:lnTo>
              </a:path>
            </a:pathLst>
          </a:custGeom>
          <a:ln w="50800">
            <a:solidFill>
              <a:srgbClr val="FF0000">
                <a:alpha val="60000"/>
              </a:srgb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20" name="フリーフォーム 19"/>
          <p:cNvSpPr/>
          <p:nvPr/>
        </p:nvSpPr>
        <p:spPr>
          <a:xfrm>
            <a:off x="1423988" y="2254250"/>
            <a:ext cx="44450" cy="1092200"/>
          </a:xfrm>
          <a:custGeom>
            <a:avLst/>
            <a:gdLst>
              <a:gd name="connsiteX0" fmla="*/ 15240 w 15240"/>
              <a:gd name="connsiteY0" fmla="*/ 1082040 h 1082040"/>
              <a:gd name="connsiteX1" fmla="*/ 15240 w 15240"/>
              <a:gd name="connsiteY1" fmla="*/ 236220 h 1082040"/>
              <a:gd name="connsiteX2" fmla="*/ 0 w 15240"/>
              <a:gd name="connsiteY2" fmla="*/ 0 h 1082040"/>
              <a:gd name="connsiteX0" fmla="*/ 15240 w 62655"/>
              <a:gd name="connsiteY0" fmla="*/ 1082040 h 1082040"/>
              <a:gd name="connsiteX1" fmla="*/ 62655 w 62655"/>
              <a:gd name="connsiteY1" fmla="*/ 645733 h 1082040"/>
              <a:gd name="connsiteX2" fmla="*/ 15240 w 62655"/>
              <a:gd name="connsiteY2" fmla="*/ 236220 h 1082040"/>
              <a:gd name="connsiteX3" fmla="*/ 0 w 62655"/>
              <a:gd name="connsiteY3" fmla="*/ 0 h 1082040"/>
              <a:gd name="connsiteX0" fmla="*/ 15240 w 15240"/>
              <a:gd name="connsiteY0" fmla="*/ 1082040 h 1082040"/>
              <a:gd name="connsiteX1" fmla="*/ 6382 w 15240"/>
              <a:gd name="connsiteY1" fmla="*/ 655252 h 1082040"/>
              <a:gd name="connsiteX2" fmla="*/ 15240 w 15240"/>
              <a:gd name="connsiteY2" fmla="*/ 236220 h 1082040"/>
              <a:gd name="connsiteX3" fmla="*/ 0 w 15240"/>
              <a:gd name="connsiteY3" fmla="*/ 0 h 1082040"/>
              <a:gd name="connsiteX0" fmla="*/ 43376 w 43376"/>
              <a:gd name="connsiteY0" fmla="*/ 1091559 h 1091559"/>
              <a:gd name="connsiteX1" fmla="*/ 34518 w 43376"/>
              <a:gd name="connsiteY1" fmla="*/ 664771 h 1091559"/>
              <a:gd name="connsiteX2" fmla="*/ 43376 w 43376"/>
              <a:gd name="connsiteY2" fmla="*/ 245739 h 1091559"/>
              <a:gd name="connsiteX3" fmla="*/ 0 w 43376"/>
              <a:gd name="connsiteY3" fmla="*/ 0 h 1091559"/>
              <a:gd name="connsiteX0" fmla="*/ 43376 w 43376"/>
              <a:gd name="connsiteY0" fmla="*/ 1091559 h 1091559"/>
              <a:gd name="connsiteX1" fmla="*/ 34518 w 43376"/>
              <a:gd name="connsiteY1" fmla="*/ 664771 h 1091559"/>
              <a:gd name="connsiteX2" fmla="*/ 15240 w 43376"/>
              <a:gd name="connsiteY2" fmla="*/ 245739 h 1091559"/>
              <a:gd name="connsiteX3" fmla="*/ 0 w 43376"/>
              <a:gd name="connsiteY3" fmla="*/ 0 h 10915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3376" h="1091559">
                <a:moveTo>
                  <a:pt x="43376" y="1091559"/>
                </a:moveTo>
                <a:lnTo>
                  <a:pt x="34518" y="664771"/>
                </a:lnTo>
                <a:lnTo>
                  <a:pt x="15240" y="245739"/>
                </a:lnTo>
                <a:lnTo>
                  <a:pt x="0" y="0"/>
                </a:lnTo>
              </a:path>
            </a:pathLst>
          </a:custGeom>
          <a:ln w="50800">
            <a:solidFill>
              <a:srgbClr val="FF0000">
                <a:alpha val="60000"/>
              </a:srgb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21" name="フリーフォーム 20"/>
          <p:cNvSpPr/>
          <p:nvPr/>
        </p:nvSpPr>
        <p:spPr>
          <a:xfrm>
            <a:off x="3148013" y="2967038"/>
            <a:ext cx="4143375" cy="847725"/>
          </a:xfrm>
          <a:custGeom>
            <a:avLst/>
            <a:gdLst>
              <a:gd name="connsiteX0" fmla="*/ 0 w 3781425"/>
              <a:gd name="connsiteY0" fmla="*/ 0 h 838200"/>
              <a:gd name="connsiteX1" fmla="*/ 1381125 w 3781425"/>
              <a:gd name="connsiteY1" fmla="*/ 66675 h 838200"/>
              <a:gd name="connsiteX2" fmla="*/ 2428875 w 3781425"/>
              <a:gd name="connsiteY2" fmla="*/ 152400 h 838200"/>
              <a:gd name="connsiteX3" fmla="*/ 3676650 w 3781425"/>
              <a:gd name="connsiteY3" fmla="*/ 304800 h 838200"/>
              <a:gd name="connsiteX4" fmla="*/ 3781425 w 3781425"/>
              <a:gd name="connsiteY4" fmla="*/ 838200 h 838200"/>
              <a:gd name="connsiteX0" fmla="*/ 0 w 3781425"/>
              <a:gd name="connsiteY0" fmla="*/ 15875 h 854075"/>
              <a:gd name="connsiteX1" fmla="*/ 498475 w 3781425"/>
              <a:gd name="connsiteY1" fmla="*/ 0 h 854075"/>
              <a:gd name="connsiteX2" fmla="*/ 1381125 w 3781425"/>
              <a:gd name="connsiteY2" fmla="*/ 82550 h 854075"/>
              <a:gd name="connsiteX3" fmla="*/ 2428875 w 3781425"/>
              <a:gd name="connsiteY3" fmla="*/ 168275 h 854075"/>
              <a:gd name="connsiteX4" fmla="*/ 3676650 w 3781425"/>
              <a:gd name="connsiteY4" fmla="*/ 320675 h 854075"/>
              <a:gd name="connsiteX5" fmla="*/ 3781425 w 3781425"/>
              <a:gd name="connsiteY5" fmla="*/ 854075 h 854075"/>
              <a:gd name="connsiteX0" fmla="*/ 0 w 3781425"/>
              <a:gd name="connsiteY0" fmla="*/ 15875 h 854075"/>
              <a:gd name="connsiteX1" fmla="*/ 498475 w 3781425"/>
              <a:gd name="connsiteY1" fmla="*/ 0 h 854075"/>
              <a:gd name="connsiteX2" fmla="*/ 1387475 w 3781425"/>
              <a:gd name="connsiteY2" fmla="*/ 127000 h 854075"/>
              <a:gd name="connsiteX3" fmla="*/ 2428875 w 3781425"/>
              <a:gd name="connsiteY3" fmla="*/ 168275 h 854075"/>
              <a:gd name="connsiteX4" fmla="*/ 3676650 w 3781425"/>
              <a:gd name="connsiteY4" fmla="*/ 320675 h 854075"/>
              <a:gd name="connsiteX5" fmla="*/ 3781425 w 3781425"/>
              <a:gd name="connsiteY5" fmla="*/ 854075 h 854075"/>
              <a:gd name="connsiteX0" fmla="*/ 0 w 3781425"/>
              <a:gd name="connsiteY0" fmla="*/ 15875 h 854075"/>
              <a:gd name="connsiteX1" fmla="*/ 498475 w 3781425"/>
              <a:gd name="connsiteY1" fmla="*/ 0 h 854075"/>
              <a:gd name="connsiteX2" fmla="*/ 1393825 w 3781425"/>
              <a:gd name="connsiteY2" fmla="*/ 107950 h 854075"/>
              <a:gd name="connsiteX3" fmla="*/ 2428875 w 3781425"/>
              <a:gd name="connsiteY3" fmla="*/ 168275 h 854075"/>
              <a:gd name="connsiteX4" fmla="*/ 3676650 w 3781425"/>
              <a:gd name="connsiteY4" fmla="*/ 320675 h 854075"/>
              <a:gd name="connsiteX5" fmla="*/ 3781425 w 3781425"/>
              <a:gd name="connsiteY5" fmla="*/ 854075 h 854075"/>
              <a:gd name="connsiteX0" fmla="*/ 0 w 3781425"/>
              <a:gd name="connsiteY0" fmla="*/ 0 h 838200"/>
              <a:gd name="connsiteX1" fmla="*/ 511175 w 3781425"/>
              <a:gd name="connsiteY1" fmla="*/ 3175 h 838200"/>
              <a:gd name="connsiteX2" fmla="*/ 1393825 w 3781425"/>
              <a:gd name="connsiteY2" fmla="*/ 92075 h 838200"/>
              <a:gd name="connsiteX3" fmla="*/ 2428875 w 3781425"/>
              <a:gd name="connsiteY3" fmla="*/ 152400 h 838200"/>
              <a:gd name="connsiteX4" fmla="*/ 3676650 w 3781425"/>
              <a:gd name="connsiteY4" fmla="*/ 304800 h 838200"/>
              <a:gd name="connsiteX5" fmla="*/ 3781425 w 3781425"/>
              <a:gd name="connsiteY5" fmla="*/ 838200 h 838200"/>
              <a:gd name="connsiteX0" fmla="*/ 0 w 3781425"/>
              <a:gd name="connsiteY0" fmla="*/ 0 h 838200"/>
              <a:gd name="connsiteX1" fmla="*/ 511175 w 3781425"/>
              <a:gd name="connsiteY1" fmla="*/ 3175 h 838200"/>
              <a:gd name="connsiteX2" fmla="*/ 1393825 w 3781425"/>
              <a:gd name="connsiteY2" fmla="*/ 92075 h 838200"/>
              <a:gd name="connsiteX3" fmla="*/ 2416175 w 3781425"/>
              <a:gd name="connsiteY3" fmla="*/ 190500 h 838200"/>
              <a:gd name="connsiteX4" fmla="*/ 3676650 w 3781425"/>
              <a:gd name="connsiteY4" fmla="*/ 304800 h 838200"/>
              <a:gd name="connsiteX5" fmla="*/ 3781425 w 3781425"/>
              <a:gd name="connsiteY5" fmla="*/ 838200 h 838200"/>
              <a:gd name="connsiteX0" fmla="*/ 0 w 3781425"/>
              <a:gd name="connsiteY0" fmla="*/ 0 h 838200"/>
              <a:gd name="connsiteX1" fmla="*/ 511175 w 3781425"/>
              <a:gd name="connsiteY1" fmla="*/ 3175 h 838200"/>
              <a:gd name="connsiteX2" fmla="*/ 1393825 w 3781425"/>
              <a:gd name="connsiteY2" fmla="*/ 92075 h 838200"/>
              <a:gd name="connsiteX3" fmla="*/ 2409825 w 3781425"/>
              <a:gd name="connsiteY3" fmla="*/ 171450 h 838200"/>
              <a:gd name="connsiteX4" fmla="*/ 3676650 w 3781425"/>
              <a:gd name="connsiteY4" fmla="*/ 304800 h 838200"/>
              <a:gd name="connsiteX5" fmla="*/ 3781425 w 3781425"/>
              <a:gd name="connsiteY5" fmla="*/ 838200 h 838200"/>
              <a:gd name="connsiteX0" fmla="*/ 0 w 3781425"/>
              <a:gd name="connsiteY0" fmla="*/ 0 h 838200"/>
              <a:gd name="connsiteX1" fmla="*/ 511175 w 3781425"/>
              <a:gd name="connsiteY1" fmla="*/ 3175 h 838200"/>
              <a:gd name="connsiteX2" fmla="*/ 1393825 w 3781425"/>
              <a:gd name="connsiteY2" fmla="*/ 92075 h 838200"/>
              <a:gd name="connsiteX3" fmla="*/ 1685925 w 3781425"/>
              <a:gd name="connsiteY3" fmla="*/ 130175 h 838200"/>
              <a:gd name="connsiteX4" fmla="*/ 2409825 w 3781425"/>
              <a:gd name="connsiteY4" fmla="*/ 171450 h 838200"/>
              <a:gd name="connsiteX5" fmla="*/ 3676650 w 3781425"/>
              <a:gd name="connsiteY5" fmla="*/ 304800 h 838200"/>
              <a:gd name="connsiteX6" fmla="*/ 3781425 w 3781425"/>
              <a:gd name="connsiteY6" fmla="*/ 838200 h 838200"/>
              <a:gd name="connsiteX0" fmla="*/ 0 w 3825387"/>
              <a:gd name="connsiteY0" fmla="*/ 0 h 847725"/>
              <a:gd name="connsiteX1" fmla="*/ 511175 w 3825387"/>
              <a:gd name="connsiteY1" fmla="*/ 3175 h 847725"/>
              <a:gd name="connsiteX2" fmla="*/ 1393825 w 3825387"/>
              <a:gd name="connsiteY2" fmla="*/ 92075 h 847725"/>
              <a:gd name="connsiteX3" fmla="*/ 1685925 w 3825387"/>
              <a:gd name="connsiteY3" fmla="*/ 130175 h 847725"/>
              <a:gd name="connsiteX4" fmla="*/ 2409825 w 3825387"/>
              <a:gd name="connsiteY4" fmla="*/ 171450 h 847725"/>
              <a:gd name="connsiteX5" fmla="*/ 3676650 w 3825387"/>
              <a:gd name="connsiteY5" fmla="*/ 304800 h 847725"/>
              <a:gd name="connsiteX6" fmla="*/ 3825387 w 3825387"/>
              <a:gd name="connsiteY6" fmla="*/ 847725 h 847725"/>
              <a:gd name="connsiteX0" fmla="*/ 0 w 3825387"/>
              <a:gd name="connsiteY0" fmla="*/ 0 h 847725"/>
              <a:gd name="connsiteX1" fmla="*/ 511175 w 3825387"/>
              <a:gd name="connsiteY1" fmla="*/ 3175 h 847725"/>
              <a:gd name="connsiteX2" fmla="*/ 1393825 w 3825387"/>
              <a:gd name="connsiteY2" fmla="*/ 92075 h 847725"/>
              <a:gd name="connsiteX3" fmla="*/ 1685925 w 3825387"/>
              <a:gd name="connsiteY3" fmla="*/ 130175 h 847725"/>
              <a:gd name="connsiteX4" fmla="*/ 2409825 w 3825387"/>
              <a:gd name="connsiteY4" fmla="*/ 171450 h 847725"/>
              <a:gd name="connsiteX5" fmla="*/ 3746988 w 3825387"/>
              <a:gd name="connsiteY5" fmla="*/ 304800 h 847725"/>
              <a:gd name="connsiteX6" fmla="*/ 3825387 w 3825387"/>
              <a:gd name="connsiteY6" fmla="*/ 847725 h 8477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825387" h="847725">
                <a:moveTo>
                  <a:pt x="0" y="0"/>
                </a:moveTo>
                <a:lnTo>
                  <a:pt x="511175" y="3175"/>
                </a:lnTo>
                <a:lnTo>
                  <a:pt x="1393825" y="92075"/>
                </a:lnTo>
                <a:lnTo>
                  <a:pt x="1685925" y="130175"/>
                </a:lnTo>
                <a:lnTo>
                  <a:pt x="2409825" y="171450"/>
                </a:lnTo>
                <a:lnTo>
                  <a:pt x="3746988" y="304800"/>
                </a:lnTo>
                <a:lnTo>
                  <a:pt x="3825387" y="847725"/>
                </a:lnTo>
              </a:path>
            </a:pathLst>
          </a:custGeom>
          <a:ln w="50800">
            <a:solidFill>
              <a:srgbClr val="FF0000">
                <a:alpha val="60000"/>
              </a:srgb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22" name="フリーフォーム 21"/>
          <p:cNvSpPr/>
          <p:nvPr/>
        </p:nvSpPr>
        <p:spPr>
          <a:xfrm>
            <a:off x="3155950" y="2633663"/>
            <a:ext cx="1322388" cy="231775"/>
          </a:xfrm>
          <a:custGeom>
            <a:avLst/>
            <a:gdLst>
              <a:gd name="connsiteX0" fmla="*/ 0 w 1209675"/>
              <a:gd name="connsiteY0" fmla="*/ 161925 h 190500"/>
              <a:gd name="connsiteX1" fmla="*/ 952500 w 1209675"/>
              <a:gd name="connsiteY1" fmla="*/ 190500 h 190500"/>
              <a:gd name="connsiteX2" fmla="*/ 1028700 w 1209675"/>
              <a:gd name="connsiteY2" fmla="*/ 28575 h 190500"/>
              <a:gd name="connsiteX3" fmla="*/ 1209675 w 1209675"/>
              <a:gd name="connsiteY3" fmla="*/ 0 h 190500"/>
              <a:gd name="connsiteX0" fmla="*/ 0 w 1221398"/>
              <a:gd name="connsiteY0" fmla="*/ 231775 h 231775"/>
              <a:gd name="connsiteX1" fmla="*/ 964223 w 1221398"/>
              <a:gd name="connsiteY1" fmla="*/ 190500 h 231775"/>
              <a:gd name="connsiteX2" fmla="*/ 1040423 w 1221398"/>
              <a:gd name="connsiteY2" fmla="*/ 28575 h 231775"/>
              <a:gd name="connsiteX3" fmla="*/ 1221398 w 1221398"/>
              <a:gd name="connsiteY3" fmla="*/ 0 h 231775"/>
              <a:gd name="connsiteX0" fmla="*/ 0 w 1221398"/>
              <a:gd name="connsiteY0" fmla="*/ 231775 h 231775"/>
              <a:gd name="connsiteX1" fmla="*/ 964223 w 1221398"/>
              <a:gd name="connsiteY1" fmla="*/ 190500 h 231775"/>
              <a:gd name="connsiteX2" fmla="*/ 1040423 w 1221398"/>
              <a:gd name="connsiteY2" fmla="*/ 28575 h 231775"/>
              <a:gd name="connsiteX3" fmla="*/ 1221398 w 1221398"/>
              <a:gd name="connsiteY3" fmla="*/ 0 h 231775"/>
              <a:gd name="connsiteX0" fmla="*/ 0 w 1221398"/>
              <a:gd name="connsiteY0" fmla="*/ 231775 h 231775"/>
              <a:gd name="connsiteX1" fmla="*/ 557578 w 1221398"/>
              <a:gd name="connsiteY1" fmla="*/ 128043 h 231775"/>
              <a:gd name="connsiteX2" fmla="*/ 964223 w 1221398"/>
              <a:gd name="connsiteY2" fmla="*/ 190500 h 231775"/>
              <a:gd name="connsiteX3" fmla="*/ 1040423 w 1221398"/>
              <a:gd name="connsiteY3" fmla="*/ 28575 h 231775"/>
              <a:gd name="connsiteX4" fmla="*/ 1221398 w 1221398"/>
              <a:gd name="connsiteY4" fmla="*/ 0 h 231775"/>
              <a:gd name="connsiteX0" fmla="*/ 0 w 1221398"/>
              <a:gd name="connsiteY0" fmla="*/ 231775 h 231775"/>
              <a:gd name="connsiteX1" fmla="*/ 557578 w 1221398"/>
              <a:gd name="connsiteY1" fmla="*/ 128043 h 231775"/>
              <a:gd name="connsiteX2" fmla="*/ 981808 w 1221398"/>
              <a:gd name="connsiteY2" fmla="*/ 152400 h 231775"/>
              <a:gd name="connsiteX3" fmla="*/ 1040423 w 1221398"/>
              <a:gd name="connsiteY3" fmla="*/ 28575 h 231775"/>
              <a:gd name="connsiteX4" fmla="*/ 1221398 w 1221398"/>
              <a:gd name="connsiteY4" fmla="*/ 0 h 231775"/>
              <a:gd name="connsiteX0" fmla="*/ 0 w 1221398"/>
              <a:gd name="connsiteY0" fmla="*/ 231775 h 231775"/>
              <a:gd name="connsiteX1" fmla="*/ 364147 w 1221398"/>
              <a:gd name="connsiteY1" fmla="*/ 128043 h 231775"/>
              <a:gd name="connsiteX2" fmla="*/ 557578 w 1221398"/>
              <a:gd name="connsiteY2" fmla="*/ 128043 h 231775"/>
              <a:gd name="connsiteX3" fmla="*/ 981808 w 1221398"/>
              <a:gd name="connsiteY3" fmla="*/ 152400 h 231775"/>
              <a:gd name="connsiteX4" fmla="*/ 1040423 w 1221398"/>
              <a:gd name="connsiteY4" fmla="*/ 28575 h 231775"/>
              <a:gd name="connsiteX5" fmla="*/ 1221398 w 1221398"/>
              <a:gd name="connsiteY5" fmla="*/ 0 h 231775"/>
              <a:gd name="connsiteX0" fmla="*/ 0 w 1221398"/>
              <a:gd name="connsiteY0" fmla="*/ 231775 h 231775"/>
              <a:gd name="connsiteX1" fmla="*/ 364147 w 1221398"/>
              <a:gd name="connsiteY1" fmla="*/ 128043 h 231775"/>
              <a:gd name="connsiteX2" fmla="*/ 563440 w 1221398"/>
              <a:gd name="connsiteY2" fmla="*/ 108993 h 231775"/>
              <a:gd name="connsiteX3" fmla="*/ 981808 w 1221398"/>
              <a:gd name="connsiteY3" fmla="*/ 152400 h 231775"/>
              <a:gd name="connsiteX4" fmla="*/ 1040423 w 1221398"/>
              <a:gd name="connsiteY4" fmla="*/ 28575 h 231775"/>
              <a:gd name="connsiteX5" fmla="*/ 1221398 w 1221398"/>
              <a:gd name="connsiteY5" fmla="*/ 0 h 2317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221398" h="231775">
                <a:moveTo>
                  <a:pt x="0" y="231775"/>
                </a:moveTo>
                <a:lnTo>
                  <a:pt x="364147" y="128043"/>
                </a:lnTo>
                <a:cubicBezTo>
                  <a:pt x="457077" y="110754"/>
                  <a:pt x="460497" y="104934"/>
                  <a:pt x="563440" y="108993"/>
                </a:cubicBezTo>
                <a:cubicBezTo>
                  <a:pt x="666383" y="113052"/>
                  <a:pt x="900357" y="176386"/>
                  <a:pt x="981808" y="152400"/>
                </a:cubicBezTo>
                <a:lnTo>
                  <a:pt x="1040423" y="28575"/>
                </a:lnTo>
                <a:lnTo>
                  <a:pt x="1221398" y="0"/>
                </a:lnTo>
              </a:path>
            </a:pathLst>
          </a:custGeom>
          <a:ln w="50800">
            <a:solidFill>
              <a:srgbClr val="FF0000">
                <a:alpha val="60000"/>
              </a:srgb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23" name="フリーフォーム 22"/>
          <p:cNvSpPr/>
          <p:nvPr/>
        </p:nvSpPr>
        <p:spPr>
          <a:xfrm>
            <a:off x="3167063" y="2081213"/>
            <a:ext cx="866775" cy="495300"/>
          </a:xfrm>
          <a:custGeom>
            <a:avLst/>
            <a:gdLst>
              <a:gd name="connsiteX0" fmla="*/ 0 w 800100"/>
              <a:gd name="connsiteY0" fmla="*/ 495300 h 495300"/>
              <a:gd name="connsiteX1" fmla="*/ 485775 w 800100"/>
              <a:gd name="connsiteY1" fmla="*/ 209550 h 495300"/>
              <a:gd name="connsiteX2" fmla="*/ 800100 w 800100"/>
              <a:gd name="connsiteY2" fmla="*/ 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00100" h="495300">
                <a:moveTo>
                  <a:pt x="0" y="495300"/>
                </a:moveTo>
                <a:lnTo>
                  <a:pt x="485775" y="209550"/>
                </a:lnTo>
                <a:lnTo>
                  <a:pt x="800100" y="0"/>
                </a:lnTo>
              </a:path>
            </a:pathLst>
          </a:custGeom>
          <a:ln w="50800">
            <a:solidFill>
              <a:srgbClr val="FF0000">
                <a:alpha val="60000"/>
              </a:srgb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24" name="フリーフォーム 23"/>
          <p:cNvSpPr/>
          <p:nvPr/>
        </p:nvSpPr>
        <p:spPr>
          <a:xfrm>
            <a:off x="514350" y="4586288"/>
            <a:ext cx="2343150" cy="519112"/>
          </a:xfrm>
          <a:custGeom>
            <a:avLst/>
            <a:gdLst>
              <a:gd name="connsiteX0" fmla="*/ 2352675 w 2352675"/>
              <a:gd name="connsiteY0" fmla="*/ 266700 h 523875"/>
              <a:gd name="connsiteX1" fmla="*/ 2228850 w 2352675"/>
              <a:gd name="connsiteY1" fmla="*/ 523875 h 523875"/>
              <a:gd name="connsiteX2" fmla="*/ 1314450 w 2352675"/>
              <a:gd name="connsiteY2" fmla="*/ 190500 h 523875"/>
              <a:gd name="connsiteX3" fmla="*/ 933450 w 2352675"/>
              <a:gd name="connsiteY3" fmla="*/ 66675 h 523875"/>
              <a:gd name="connsiteX4" fmla="*/ 409575 w 2352675"/>
              <a:gd name="connsiteY4" fmla="*/ 19050 h 523875"/>
              <a:gd name="connsiteX5" fmla="*/ 419100 w 2352675"/>
              <a:gd name="connsiteY5" fmla="*/ 114300 h 523875"/>
              <a:gd name="connsiteX6" fmla="*/ 0 w 2352675"/>
              <a:gd name="connsiteY6" fmla="*/ 0 h 523875"/>
              <a:gd name="connsiteX0" fmla="*/ 2352675 w 2352675"/>
              <a:gd name="connsiteY0" fmla="*/ 266700 h 523875"/>
              <a:gd name="connsiteX1" fmla="*/ 2228850 w 2352675"/>
              <a:gd name="connsiteY1" fmla="*/ 523875 h 523875"/>
              <a:gd name="connsiteX2" fmla="*/ 1314450 w 2352675"/>
              <a:gd name="connsiteY2" fmla="*/ 190500 h 523875"/>
              <a:gd name="connsiteX3" fmla="*/ 933450 w 2352675"/>
              <a:gd name="connsiteY3" fmla="*/ 66675 h 523875"/>
              <a:gd name="connsiteX4" fmla="*/ 409575 w 2352675"/>
              <a:gd name="connsiteY4" fmla="*/ 19050 h 523875"/>
              <a:gd name="connsiteX5" fmla="*/ 419100 w 2352675"/>
              <a:gd name="connsiteY5" fmla="*/ 114300 h 523875"/>
              <a:gd name="connsiteX6" fmla="*/ 197329 w 2352675"/>
              <a:gd name="connsiteY6" fmla="*/ 60205 h 523875"/>
              <a:gd name="connsiteX7" fmla="*/ 0 w 2352675"/>
              <a:gd name="connsiteY7" fmla="*/ 0 h 523875"/>
              <a:gd name="connsiteX0" fmla="*/ 2155346 w 2155346"/>
              <a:gd name="connsiteY0" fmla="*/ 247650 h 504825"/>
              <a:gd name="connsiteX1" fmla="*/ 2031521 w 2155346"/>
              <a:gd name="connsiteY1" fmla="*/ 504825 h 504825"/>
              <a:gd name="connsiteX2" fmla="*/ 1117121 w 2155346"/>
              <a:gd name="connsiteY2" fmla="*/ 171450 h 504825"/>
              <a:gd name="connsiteX3" fmla="*/ 736121 w 2155346"/>
              <a:gd name="connsiteY3" fmla="*/ 47625 h 504825"/>
              <a:gd name="connsiteX4" fmla="*/ 212246 w 2155346"/>
              <a:gd name="connsiteY4" fmla="*/ 0 h 504825"/>
              <a:gd name="connsiteX5" fmla="*/ 221771 w 2155346"/>
              <a:gd name="connsiteY5" fmla="*/ 95250 h 504825"/>
              <a:gd name="connsiteX6" fmla="*/ 0 w 2155346"/>
              <a:gd name="connsiteY6" fmla="*/ 41155 h 504825"/>
              <a:gd name="connsiteX0" fmla="*/ 2155346 w 2155346"/>
              <a:gd name="connsiteY0" fmla="*/ 247650 h 504825"/>
              <a:gd name="connsiteX1" fmla="*/ 2031521 w 2155346"/>
              <a:gd name="connsiteY1" fmla="*/ 504825 h 504825"/>
              <a:gd name="connsiteX2" fmla="*/ 1117121 w 2155346"/>
              <a:gd name="connsiteY2" fmla="*/ 171450 h 504825"/>
              <a:gd name="connsiteX3" fmla="*/ 736121 w 2155346"/>
              <a:gd name="connsiteY3" fmla="*/ 47625 h 504825"/>
              <a:gd name="connsiteX4" fmla="*/ 212246 w 2155346"/>
              <a:gd name="connsiteY4" fmla="*/ 0 h 504825"/>
              <a:gd name="connsiteX5" fmla="*/ 230397 w 2155346"/>
              <a:gd name="connsiteY5" fmla="*/ 43491 h 504825"/>
              <a:gd name="connsiteX6" fmla="*/ 0 w 2155346"/>
              <a:gd name="connsiteY6" fmla="*/ 41155 h 504825"/>
              <a:gd name="connsiteX0" fmla="*/ 2163972 w 2163972"/>
              <a:gd name="connsiteY0" fmla="*/ 258254 h 515429"/>
              <a:gd name="connsiteX1" fmla="*/ 2040147 w 2163972"/>
              <a:gd name="connsiteY1" fmla="*/ 515429 h 515429"/>
              <a:gd name="connsiteX2" fmla="*/ 1125747 w 2163972"/>
              <a:gd name="connsiteY2" fmla="*/ 182054 h 515429"/>
              <a:gd name="connsiteX3" fmla="*/ 744747 w 2163972"/>
              <a:gd name="connsiteY3" fmla="*/ 58229 h 515429"/>
              <a:gd name="connsiteX4" fmla="*/ 220872 w 2163972"/>
              <a:gd name="connsiteY4" fmla="*/ 10604 h 515429"/>
              <a:gd name="connsiteX5" fmla="*/ 239023 w 2163972"/>
              <a:gd name="connsiteY5" fmla="*/ 54095 h 515429"/>
              <a:gd name="connsiteX6" fmla="*/ 0 w 2163972"/>
              <a:gd name="connsiteY6" fmla="*/ 0 h 515429"/>
              <a:gd name="connsiteX0" fmla="*/ 2163972 w 2163972"/>
              <a:gd name="connsiteY0" fmla="*/ 264903 h 522078"/>
              <a:gd name="connsiteX1" fmla="*/ 2040147 w 2163972"/>
              <a:gd name="connsiteY1" fmla="*/ 522078 h 522078"/>
              <a:gd name="connsiteX2" fmla="*/ 1125747 w 2163972"/>
              <a:gd name="connsiteY2" fmla="*/ 188703 h 522078"/>
              <a:gd name="connsiteX3" fmla="*/ 744747 w 2163972"/>
              <a:gd name="connsiteY3" fmla="*/ 64878 h 522078"/>
              <a:gd name="connsiteX4" fmla="*/ 289884 w 2163972"/>
              <a:gd name="connsiteY4" fmla="*/ 0 h 522078"/>
              <a:gd name="connsiteX5" fmla="*/ 239023 w 2163972"/>
              <a:gd name="connsiteY5" fmla="*/ 60744 h 522078"/>
              <a:gd name="connsiteX6" fmla="*/ 0 w 2163972"/>
              <a:gd name="connsiteY6" fmla="*/ 6649 h 522078"/>
              <a:gd name="connsiteX0" fmla="*/ 2163972 w 2163972"/>
              <a:gd name="connsiteY0" fmla="*/ 273530 h 530705"/>
              <a:gd name="connsiteX1" fmla="*/ 2040147 w 2163972"/>
              <a:gd name="connsiteY1" fmla="*/ 530705 h 530705"/>
              <a:gd name="connsiteX2" fmla="*/ 1125747 w 2163972"/>
              <a:gd name="connsiteY2" fmla="*/ 197330 h 530705"/>
              <a:gd name="connsiteX3" fmla="*/ 744747 w 2163972"/>
              <a:gd name="connsiteY3" fmla="*/ 73505 h 530705"/>
              <a:gd name="connsiteX4" fmla="*/ 220872 w 2163972"/>
              <a:gd name="connsiteY4" fmla="*/ 0 h 530705"/>
              <a:gd name="connsiteX5" fmla="*/ 239023 w 2163972"/>
              <a:gd name="connsiteY5" fmla="*/ 69371 h 530705"/>
              <a:gd name="connsiteX6" fmla="*/ 0 w 2163972"/>
              <a:gd name="connsiteY6" fmla="*/ 15276 h 530705"/>
              <a:gd name="connsiteX0" fmla="*/ 2163972 w 2163972"/>
              <a:gd name="connsiteY0" fmla="*/ 273530 h 530705"/>
              <a:gd name="connsiteX1" fmla="*/ 2040147 w 2163972"/>
              <a:gd name="connsiteY1" fmla="*/ 530705 h 530705"/>
              <a:gd name="connsiteX2" fmla="*/ 1125747 w 2163972"/>
              <a:gd name="connsiteY2" fmla="*/ 197330 h 530705"/>
              <a:gd name="connsiteX3" fmla="*/ 744747 w 2163972"/>
              <a:gd name="connsiteY3" fmla="*/ 73505 h 530705"/>
              <a:gd name="connsiteX4" fmla="*/ 220872 w 2163972"/>
              <a:gd name="connsiteY4" fmla="*/ 0 h 530705"/>
              <a:gd name="connsiteX5" fmla="*/ 239023 w 2163972"/>
              <a:gd name="connsiteY5" fmla="*/ 69371 h 530705"/>
              <a:gd name="connsiteX6" fmla="*/ 0 w 2163972"/>
              <a:gd name="connsiteY6" fmla="*/ 49782 h 530705"/>
              <a:gd name="connsiteX0" fmla="*/ 2163972 w 2163972"/>
              <a:gd name="connsiteY0" fmla="*/ 273530 h 530705"/>
              <a:gd name="connsiteX1" fmla="*/ 2040147 w 2163972"/>
              <a:gd name="connsiteY1" fmla="*/ 530705 h 530705"/>
              <a:gd name="connsiteX2" fmla="*/ 1125747 w 2163972"/>
              <a:gd name="connsiteY2" fmla="*/ 197330 h 530705"/>
              <a:gd name="connsiteX3" fmla="*/ 744747 w 2163972"/>
              <a:gd name="connsiteY3" fmla="*/ 73505 h 530705"/>
              <a:gd name="connsiteX4" fmla="*/ 220872 w 2163972"/>
              <a:gd name="connsiteY4" fmla="*/ 0 h 530705"/>
              <a:gd name="connsiteX5" fmla="*/ 230397 w 2163972"/>
              <a:gd name="connsiteY5" fmla="*/ 103877 h 530705"/>
              <a:gd name="connsiteX6" fmla="*/ 0 w 2163972"/>
              <a:gd name="connsiteY6" fmla="*/ 49782 h 530705"/>
              <a:gd name="connsiteX0" fmla="*/ 2163972 w 2163972"/>
              <a:gd name="connsiteY0" fmla="*/ 273530 h 530705"/>
              <a:gd name="connsiteX1" fmla="*/ 2040147 w 2163972"/>
              <a:gd name="connsiteY1" fmla="*/ 530705 h 530705"/>
              <a:gd name="connsiteX2" fmla="*/ 1125747 w 2163972"/>
              <a:gd name="connsiteY2" fmla="*/ 197330 h 530705"/>
              <a:gd name="connsiteX3" fmla="*/ 744747 w 2163972"/>
              <a:gd name="connsiteY3" fmla="*/ 73505 h 530705"/>
              <a:gd name="connsiteX4" fmla="*/ 220872 w 2163972"/>
              <a:gd name="connsiteY4" fmla="*/ 0 h 530705"/>
              <a:gd name="connsiteX5" fmla="*/ 230397 w 2163972"/>
              <a:gd name="connsiteY5" fmla="*/ 69371 h 530705"/>
              <a:gd name="connsiteX6" fmla="*/ 0 w 2163972"/>
              <a:gd name="connsiteY6" fmla="*/ 49782 h 530705"/>
              <a:gd name="connsiteX0" fmla="*/ 2163972 w 2163972"/>
              <a:gd name="connsiteY0" fmla="*/ 273530 h 513452"/>
              <a:gd name="connsiteX1" fmla="*/ 1910751 w 2163972"/>
              <a:gd name="connsiteY1" fmla="*/ 513452 h 513452"/>
              <a:gd name="connsiteX2" fmla="*/ 1125747 w 2163972"/>
              <a:gd name="connsiteY2" fmla="*/ 197330 h 513452"/>
              <a:gd name="connsiteX3" fmla="*/ 744747 w 2163972"/>
              <a:gd name="connsiteY3" fmla="*/ 73505 h 513452"/>
              <a:gd name="connsiteX4" fmla="*/ 220872 w 2163972"/>
              <a:gd name="connsiteY4" fmla="*/ 0 h 513452"/>
              <a:gd name="connsiteX5" fmla="*/ 230397 w 2163972"/>
              <a:gd name="connsiteY5" fmla="*/ 69371 h 513452"/>
              <a:gd name="connsiteX6" fmla="*/ 0 w 2163972"/>
              <a:gd name="connsiteY6" fmla="*/ 49782 h 513452"/>
              <a:gd name="connsiteX0" fmla="*/ 2077708 w 2077708"/>
              <a:gd name="connsiteY0" fmla="*/ 273530 h 513452"/>
              <a:gd name="connsiteX1" fmla="*/ 1910751 w 2077708"/>
              <a:gd name="connsiteY1" fmla="*/ 513452 h 513452"/>
              <a:gd name="connsiteX2" fmla="*/ 1125747 w 2077708"/>
              <a:gd name="connsiteY2" fmla="*/ 197330 h 513452"/>
              <a:gd name="connsiteX3" fmla="*/ 744747 w 2077708"/>
              <a:gd name="connsiteY3" fmla="*/ 73505 h 513452"/>
              <a:gd name="connsiteX4" fmla="*/ 220872 w 2077708"/>
              <a:gd name="connsiteY4" fmla="*/ 0 h 513452"/>
              <a:gd name="connsiteX5" fmla="*/ 230397 w 2077708"/>
              <a:gd name="connsiteY5" fmla="*/ 69371 h 513452"/>
              <a:gd name="connsiteX6" fmla="*/ 0 w 2077708"/>
              <a:gd name="connsiteY6" fmla="*/ 49782 h 513452"/>
              <a:gd name="connsiteX0" fmla="*/ 2077708 w 2077708"/>
              <a:gd name="connsiteY0" fmla="*/ 273530 h 513452"/>
              <a:gd name="connsiteX1" fmla="*/ 1971135 w 2077708"/>
              <a:gd name="connsiteY1" fmla="*/ 513452 h 513452"/>
              <a:gd name="connsiteX2" fmla="*/ 1125747 w 2077708"/>
              <a:gd name="connsiteY2" fmla="*/ 197330 h 513452"/>
              <a:gd name="connsiteX3" fmla="*/ 744747 w 2077708"/>
              <a:gd name="connsiteY3" fmla="*/ 73505 h 513452"/>
              <a:gd name="connsiteX4" fmla="*/ 220872 w 2077708"/>
              <a:gd name="connsiteY4" fmla="*/ 0 h 513452"/>
              <a:gd name="connsiteX5" fmla="*/ 230397 w 2077708"/>
              <a:gd name="connsiteY5" fmla="*/ 69371 h 513452"/>
              <a:gd name="connsiteX6" fmla="*/ 0 w 2077708"/>
              <a:gd name="connsiteY6" fmla="*/ 49782 h 513452"/>
              <a:gd name="connsiteX0" fmla="*/ 2179308 w 2179308"/>
              <a:gd name="connsiteY0" fmla="*/ 267180 h 513452"/>
              <a:gd name="connsiteX1" fmla="*/ 1971135 w 2179308"/>
              <a:gd name="connsiteY1" fmla="*/ 513452 h 513452"/>
              <a:gd name="connsiteX2" fmla="*/ 1125747 w 2179308"/>
              <a:gd name="connsiteY2" fmla="*/ 197330 h 513452"/>
              <a:gd name="connsiteX3" fmla="*/ 744747 w 2179308"/>
              <a:gd name="connsiteY3" fmla="*/ 73505 h 513452"/>
              <a:gd name="connsiteX4" fmla="*/ 220872 w 2179308"/>
              <a:gd name="connsiteY4" fmla="*/ 0 h 513452"/>
              <a:gd name="connsiteX5" fmla="*/ 230397 w 2179308"/>
              <a:gd name="connsiteY5" fmla="*/ 69371 h 513452"/>
              <a:gd name="connsiteX6" fmla="*/ 0 w 2179308"/>
              <a:gd name="connsiteY6" fmla="*/ 49782 h 513452"/>
              <a:gd name="connsiteX0" fmla="*/ 2179308 w 2179308"/>
              <a:gd name="connsiteY0" fmla="*/ 267180 h 513452"/>
              <a:gd name="connsiteX1" fmla="*/ 2065546 w 2179308"/>
              <a:gd name="connsiteY1" fmla="*/ 288928 h 513452"/>
              <a:gd name="connsiteX2" fmla="*/ 1971135 w 2179308"/>
              <a:gd name="connsiteY2" fmla="*/ 513452 h 513452"/>
              <a:gd name="connsiteX3" fmla="*/ 1125747 w 2179308"/>
              <a:gd name="connsiteY3" fmla="*/ 197330 h 513452"/>
              <a:gd name="connsiteX4" fmla="*/ 744747 w 2179308"/>
              <a:gd name="connsiteY4" fmla="*/ 73505 h 513452"/>
              <a:gd name="connsiteX5" fmla="*/ 220872 w 2179308"/>
              <a:gd name="connsiteY5" fmla="*/ 0 h 513452"/>
              <a:gd name="connsiteX6" fmla="*/ 230397 w 2179308"/>
              <a:gd name="connsiteY6" fmla="*/ 69371 h 513452"/>
              <a:gd name="connsiteX7" fmla="*/ 0 w 2179308"/>
              <a:gd name="connsiteY7" fmla="*/ 49782 h 513452"/>
              <a:gd name="connsiteX0" fmla="*/ 2179308 w 2179308"/>
              <a:gd name="connsiteY0" fmla="*/ 267180 h 507102"/>
              <a:gd name="connsiteX1" fmla="*/ 2065546 w 2179308"/>
              <a:gd name="connsiteY1" fmla="*/ 288928 h 507102"/>
              <a:gd name="connsiteX2" fmla="*/ 1933035 w 2179308"/>
              <a:gd name="connsiteY2" fmla="*/ 507102 h 507102"/>
              <a:gd name="connsiteX3" fmla="*/ 1125747 w 2179308"/>
              <a:gd name="connsiteY3" fmla="*/ 197330 h 507102"/>
              <a:gd name="connsiteX4" fmla="*/ 744747 w 2179308"/>
              <a:gd name="connsiteY4" fmla="*/ 73505 h 507102"/>
              <a:gd name="connsiteX5" fmla="*/ 220872 w 2179308"/>
              <a:gd name="connsiteY5" fmla="*/ 0 h 507102"/>
              <a:gd name="connsiteX6" fmla="*/ 230397 w 2179308"/>
              <a:gd name="connsiteY6" fmla="*/ 69371 h 507102"/>
              <a:gd name="connsiteX7" fmla="*/ 0 w 2179308"/>
              <a:gd name="connsiteY7" fmla="*/ 49782 h 507102"/>
              <a:gd name="connsiteX0" fmla="*/ 2192008 w 2192008"/>
              <a:gd name="connsiteY0" fmla="*/ 292580 h 507102"/>
              <a:gd name="connsiteX1" fmla="*/ 2065546 w 2192008"/>
              <a:gd name="connsiteY1" fmla="*/ 288928 h 507102"/>
              <a:gd name="connsiteX2" fmla="*/ 1933035 w 2192008"/>
              <a:gd name="connsiteY2" fmla="*/ 507102 h 507102"/>
              <a:gd name="connsiteX3" fmla="*/ 1125747 w 2192008"/>
              <a:gd name="connsiteY3" fmla="*/ 197330 h 507102"/>
              <a:gd name="connsiteX4" fmla="*/ 744747 w 2192008"/>
              <a:gd name="connsiteY4" fmla="*/ 73505 h 507102"/>
              <a:gd name="connsiteX5" fmla="*/ 220872 w 2192008"/>
              <a:gd name="connsiteY5" fmla="*/ 0 h 507102"/>
              <a:gd name="connsiteX6" fmla="*/ 230397 w 2192008"/>
              <a:gd name="connsiteY6" fmla="*/ 69371 h 507102"/>
              <a:gd name="connsiteX7" fmla="*/ 0 w 2192008"/>
              <a:gd name="connsiteY7" fmla="*/ 49782 h 507102"/>
              <a:gd name="connsiteX0" fmla="*/ 2192008 w 2192008"/>
              <a:gd name="connsiteY0" fmla="*/ 292580 h 519819"/>
              <a:gd name="connsiteX1" fmla="*/ 2065546 w 2192008"/>
              <a:gd name="connsiteY1" fmla="*/ 288928 h 519819"/>
              <a:gd name="connsiteX2" fmla="*/ 1968199 w 2192008"/>
              <a:gd name="connsiteY2" fmla="*/ 519819 h 519819"/>
              <a:gd name="connsiteX3" fmla="*/ 1125747 w 2192008"/>
              <a:gd name="connsiteY3" fmla="*/ 197330 h 519819"/>
              <a:gd name="connsiteX4" fmla="*/ 744747 w 2192008"/>
              <a:gd name="connsiteY4" fmla="*/ 73505 h 519819"/>
              <a:gd name="connsiteX5" fmla="*/ 220872 w 2192008"/>
              <a:gd name="connsiteY5" fmla="*/ 0 h 519819"/>
              <a:gd name="connsiteX6" fmla="*/ 230397 w 2192008"/>
              <a:gd name="connsiteY6" fmla="*/ 69371 h 519819"/>
              <a:gd name="connsiteX7" fmla="*/ 0 w 2192008"/>
              <a:gd name="connsiteY7" fmla="*/ 49782 h 519819"/>
              <a:gd name="connsiteX0" fmla="*/ 2180287 w 2180287"/>
              <a:gd name="connsiteY0" fmla="*/ 305298 h 519819"/>
              <a:gd name="connsiteX1" fmla="*/ 2065546 w 2180287"/>
              <a:gd name="connsiteY1" fmla="*/ 288928 h 519819"/>
              <a:gd name="connsiteX2" fmla="*/ 1968199 w 2180287"/>
              <a:gd name="connsiteY2" fmla="*/ 519819 h 519819"/>
              <a:gd name="connsiteX3" fmla="*/ 1125747 w 2180287"/>
              <a:gd name="connsiteY3" fmla="*/ 197330 h 519819"/>
              <a:gd name="connsiteX4" fmla="*/ 744747 w 2180287"/>
              <a:gd name="connsiteY4" fmla="*/ 73505 h 519819"/>
              <a:gd name="connsiteX5" fmla="*/ 220872 w 2180287"/>
              <a:gd name="connsiteY5" fmla="*/ 0 h 519819"/>
              <a:gd name="connsiteX6" fmla="*/ 230397 w 2180287"/>
              <a:gd name="connsiteY6" fmla="*/ 69371 h 519819"/>
              <a:gd name="connsiteX7" fmla="*/ 0 w 2180287"/>
              <a:gd name="connsiteY7" fmla="*/ 49782 h 519819"/>
              <a:gd name="connsiteX0" fmla="*/ 2162705 w 2162705"/>
              <a:gd name="connsiteY0" fmla="*/ 324375 h 519819"/>
              <a:gd name="connsiteX1" fmla="*/ 2065546 w 2162705"/>
              <a:gd name="connsiteY1" fmla="*/ 288928 h 519819"/>
              <a:gd name="connsiteX2" fmla="*/ 1968199 w 2162705"/>
              <a:gd name="connsiteY2" fmla="*/ 519819 h 519819"/>
              <a:gd name="connsiteX3" fmla="*/ 1125747 w 2162705"/>
              <a:gd name="connsiteY3" fmla="*/ 197330 h 519819"/>
              <a:gd name="connsiteX4" fmla="*/ 744747 w 2162705"/>
              <a:gd name="connsiteY4" fmla="*/ 73505 h 519819"/>
              <a:gd name="connsiteX5" fmla="*/ 220872 w 2162705"/>
              <a:gd name="connsiteY5" fmla="*/ 0 h 519819"/>
              <a:gd name="connsiteX6" fmla="*/ 230397 w 2162705"/>
              <a:gd name="connsiteY6" fmla="*/ 69371 h 519819"/>
              <a:gd name="connsiteX7" fmla="*/ 0 w 2162705"/>
              <a:gd name="connsiteY7" fmla="*/ 49782 h 5198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162705" h="519819">
                <a:moveTo>
                  <a:pt x="2162705" y="324375"/>
                </a:moveTo>
                <a:lnTo>
                  <a:pt x="2065546" y="288928"/>
                </a:lnTo>
                <a:lnTo>
                  <a:pt x="1968199" y="519819"/>
                </a:lnTo>
                <a:lnTo>
                  <a:pt x="1125747" y="197330"/>
                </a:lnTo>
                <a:lnTo>
                  <a:pt x="744747" y="73505"/>
                </a:lnTo>
                <a:lnTo>
                  <a:pt x="220872" y="0"/>
                </a:lnTo>
                <a:lnTo>
                  <a:pt x="230397" y="69371"/>
                </a:lnTo>
                <a:lnTo>
                  <a:pt x="0" y="49782"/>
                </a:lnTo>
              </a:path>
            </a:pathLst>
          </a:custGeom>
          <a:ln w="50800">
            <a:solidFill>
              <a:srgbClr val="FF0000">
                <a:alpha val="60000"/>
              </a:srgb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25" name="フリーフォーム 24"/>
          <p:cNvSpPr/>
          <p:nvPr/>
        </p:nvSpPr>
        <p:spPr>
          <a:xfrm>
            <a:off x="1922463" y="4924425"/>
            <a:ext cx="592137" cy="544513"/>
          </a:xfrm>
          <a:custGeom>
            <a:avLst/>
            <a:gdLst>
              <a:gd name="connsiteX0" fmla="*/ 123825 w 323850"/>
              <a:gd name="connsiteY0" fmla="*/ 0 h 533400"/>
              <a:gd name="connsiteX1" fmla="*/ 0 w 323850"/>
              <a:gd name="connsiteY1" fmla="*/ 476250 h 533400"/>
              <a:gd name="connsiteX2" fmla="*/ 180975 w 323850"/>
              <a:gd name="connsiteY2" fmla="*/ 533400 h 533400"/>
              <a:gd name="connsiteX3" fmla="*/ 323850 w 323850"/>
              <a:gd name="connsiteY3" fmla="*/ 76200 h 533400"/>
              <a:gd name="connsiteX0" fmla="*/ 123825 w 180975"/>
              <a:gd name="connsiteY0" fmla="*/ 0 h 533400"/>
              <a:gd name="connsiteX1" fmla="*/ 0 w 180975"/>
              <a:gd name="connsiteY1" fmla="*/ 476250 h 533400"/>
              <a:gd name="connsiteX2" fmla="*/ 180975 w 180975"/>
              <a:gd name="connsiteY2" fmla="*/ 533400 h 533400"/>
              <a:gd name="connsiteX0" fmla="*/ 123825 w 284492"/>
              <a:gd name="connsiteY0" fmla="*/ 0 h 516147"/>
              <a:gd name="connsiteX1" fmla="*/ 0 w 284492"/>
              <a:gd name="connsiteY1" fmla="*/ 476250 h 516147"/>
              <a:gd name="connsiteX2" fmla="*/ 284492 w 284492"/>
              <a:gd name="connsiteY2" fmla="*/ 516147 h 516147"/>
              <a:gd name="connsiteX0" fmla="*/ 123825 w 284492"/>
              <a:gd name="connsiteY0" fmla="*/ 0 h 545980"/>
              <a:gd name="connsiteX1" fmla="*/ 0 w 284492"/>
              <a:gd name="connsiteY1" fmla="*/ 476250 h 545980"/>
              <a:gd name="connsiteX2" fmla="*/ 284492 w 284492"/>
              <a:gd name="connsiteY2" fmla="*/ 516147 h 545980"/>
              <a:gd name="connsiteX0" fmla="*/ 123825 w 508779"/>
              <a:gd name="connsiteY0" fmla="*/ 0 h 489549"/>
              <a:gd name="connsiteX1" fmla="*/ 0 w 508779"/>
              <a:gd name="connsiteY1" fmla="*/ 476250 h 489549"/>
              <a:gd name="connsiteX2" fmla="*/ 508779 w 508779"/>
              <a:gd name="connsiteY2" fmla="*/ 127959 h 489549"/>
              <a:gd name="connsiteX0" fmla="*/ 123825 w 508779"/>
              <a:gd name="connsiteY0" fmla="*/ 0 h 588935"/>
              <a:gd name="connsiteX1" fmla="*/ 0 w 508779"/>
              <a:gd name="connsiteY1" fmla="*/ 476250 h 588935"/>
              <a:gd name="connsiteX2" fmla="*/ 338228 w 508779"/>
              <a:gd name="connsiteY2" fmla="*/ 530887 h 588935"/>
              <a:gd name="connsiteX3" fmla="*/ 508779 w 508779"/>
              <a:gd name="connsiteY3" fmla="*/ 127959 h 588935"/>
              <a:gd name="connsiteX0" fmla="*/ 123825 w 508779"/>
              <a:gd name="connsiteY0" fmla="*/ 0 h 588935"/>
              <a:gd name="connsiteX1" fmla="*/ 0 w 508779"/>
              <a:gd name="connsiteY1" fmla="*/ 476250 h 588935"/>
              <a:gd name="connsiteX2" fmla="*/ 338228 w 508779"/>
              <a:gd name="connsiteY2" fmla="*/ 530887 h 588935"/>
              <a:gd name="connsiteX3" fmla="*/ 508779 w 508779"/>
              <a:gd name="connsiteY3" fmla="*/ 127959 h 588935"/>
              <a:gd name="connsiteX0" fmla="*/ 123825 w 508779"/>
              <a:gd name="connsiteY0" fmla="*/ 0 h 614814"/>
              <a:gd name="connsiteX1" fmla="*/ 0 w 508779"/>
              <a:gd name="connsiteY1" fmla="*/ 476250 h 614814"/>
              <a:gd name="connsiteX2" fmla="*/ 338228 w 508779"/>
              <a:gd name="connsiteY2" fmla="*/ 530887 h 614814"/>
              <a:gd name="connsiteX3" fmla="*/ 508779 w 508779"/>
              <a:gd name="connsiteY3" fmla="*/ 127959 h 614814"/>
              <a:gd name="connsiteX0" fmla="*/ 158330 w 543284"/>
              <a:gd name="connsiteY0" fmla="*/ 0 h 614814"/>
              <a:gd name="connsiteX1" fmla="*/ 0 w 543284"/>
              <a:gd name="connsiteY1" fmla="*/ 441744 h 614814"/>
              <a:gd name="connsiteX2" fmla="*/ 372733 w 543284"/>
              <a:gd name="connsiteY2" fmla="*/ 530887 h 614814"/>
              <a:gd name="connsiteX3" fmla="*/ 543284 w 543284"/>
              <a:gd name="connsiteY3" fmla="*/ 127959 h 614814"/>
              <a:gd name="connsiteX0" fmla="*/ 158330 w 543284"/>
              <a:gd name="connsiteY0" fmla="*/ 0 h 530887"/>
              <a:gd name="connsiteX1" fmla="*/ 0 w 543284"/>
              <a:gd name="connsiteY1" fmla="*/ 441744 h 530887"/>
              <a:gd name="connsiteX2" fmla="*/ 372733 w 543284"/>
              <a:gd name="connsiteY2" fmla="*/ 530887 h 530887"/>
              <a:gd name="connsiteX3" fmla="*/ 543284 w 543284"/>
              <a:gd name="connsiteY3" fmla="*/ 127959 h 530887"/>
              <a:gd name="connsiteX0" fmla="*/ 184209 w 543284"/>
              <a:gd name="connsiteY0" fmla="*/ 0 h 522260"/>
              <a:gd name="connsiteX1" fmla="*/ 0 w 543284"/>
              <a:gd name="connsiteY1" fmla="*/ 433117 h 522260"/>
              <a:gd name="connsiteX2" fmla="*/ 372733 w 543284"/>
              <a:gd name="connsiteY2" fmla="*/ 522260 h 522260"/>
              <a:gd name="connsiteX3" fmla="*/ 543284 w 543284"/>
              <a:gd name="connsiteY3" fmla="*/ 119332 h 522260"/>
              <a:gd name="connsiteX0" fmla="*/ 192836 w 551911"/>
              <a:gd name="connsiteY0" fmla="*/ 0 h 522260"/>
              <a:gd name="connsiteX1" fmla="*/ 0 w 551911"/>
              <a:gd name="connsiteY1" fmla="*/ 415864 h 522260"/>
              <a:gd name="connsiteX2" fmla="*/ 381360 w 551911"/>
              <a:gd name="connsiteY2" fmla="*/ 522260 h 522260"/>
              <a:gd name="connsiteX3" fmla="*/ 551911 w 551911"/>
              <a:gd name="connsiteY3" fmla="*/ 119332 h 522260"/>
              <a:gd name="connsiteX0" fmla="*/ 192836 w 551911"/>
              <a:gd name="connsiteY0" fmla="*/ 0 h 496381"/>
              <a:gd name="connsiteX1" fmla="*/ 0 w 551911"/>
              <a:gd name="connsiteY1" fmla="*/ 415864 h 496381"/>
              <a:gd name="connsiteX2" fmla="*/ 346854 w 551911"/>
              <a:gd name="connsiteY2" fmla="*/ 496381 h 496381"/>
              <a:gd name="connsiteX3" fmla="*/ 551911 w 551911"/>
              <a:gd name="connsiteY3" fmla="*/ 119332 h 496381"/>
              <a:gd name="connsiteX0" fmla="*/ 192836 w 517406"/>
              <a:gd name="connsiteY0" fmla="*/ 0 h 496381"/>
              <a:gd name="connsiteX1" fmla="*/ 0 w 517406"/>
              <a:gd name="connsiteY1" fmla="*/ 415864 h 496381"/>
              <a:gd name="connsiteX2" fmla="*/ 346854 w 517406"/>
              <a:gd name="connsiteY2" fmla="*/ 496381 h 496381"/>
              <a:gd name="connsiteX3" fmla="*/ 517406 w 517406"/>
              <a:gd name="connsiteY3" fmla="*/ 119332 h 496381"/>
              <a:gd name="connsiteX0" fmla="*/ 192836 w 517406"/>
              <a:gd name="connsiteY0" fmla="*/ 0 h 496381"/>
              <a:gd name="connsiteX1" fmla="*/ 168235 w 517406"/>
              <a:gd name="connsiteY1" fmla="*/ 18485 h 496381"/>
              <a:gd name="connsiteX2" fmla="*/ 0 w 517406"/>
              <a:gd name="connsiteY2" fmla="*/ 415864 h 496381"/>
              <a:gd name="connsiteX3" fmla="*/ 346854 w 517406"/>
              <a:gd name="connsiteY3" fmla="*/ 496381 h 496381"/>
              <a:gd name="connsiteX4" fmla="*/ 517406 w 517406"/>
              <a:gd name="connsiteY4" fmla="*/ 119332 h 496381"/>
              <a:gd name="connsiteX0" fmla="*/ 192836 w 517406"/>
              <a:gd name="connsiteY0" fmla="*/ 0 h 543958"/>
              <a:gd name="connsiteX1" fmla="*/ 168235 w 517406"/>
              <a:gd name="connsiteY1" fmla="*/ 18485 h 543958"/>
              <a:gd name="connsiteX2" fmla="*/ 0 w 517406"/>
              <a:gd name="connsiteY2" fmla="*/ 415864 h 543958"/>
              <a:gd name="connsiteX3" fmla="*/ 338064 w 517406"/>
              <a:gd name="connsiteY3" fmla="*/ 543958 h 543958"/>
              <a:gd name="connsiteX4" fmla="*/ 517406 w 517406"/>
              <a:gd name="connsiteY4" fmla="*/ 119332 h 543958"/>
              <a:gd name="connsiteX0" fmla="*/ 175255 w 499825"/>
              <a:gd name="connsiteY0" fmla="*/ 0 h 543958"/>
              <a:gd name="connsiteX1" fmla="*/ 150654 w 499825"/>
              <a:gd name="connsiteY1" fmla="*/ 18485 h 543958"/>
              <a:gd name="connsiteX2" fmla="*/ 0 w 499825"/>
              <a:gd name="connsiteY2" fmla="*/ 463441 h 543958"/>
              <a:gd name="connsiteX3" fmla="*/ 320483 w 499825"/>
              <a:gd name="connsiteY3" fmla="*/ 543958 h 543958"/>
              <a:gd name="connsiteX4" fmla="*/ 499825 w 499825"/>
              <a:gd name="connsiteY4" fmla="*/ 119332 h 543958"/>
              <a:gd name="connsiteX0" fmla="*/ 192836 w 517406"/>
              <a:gd name="connsiteY0" fmla="*/ 0 h 543958"/>
              <a:gd name="connsiteX1" fmla="*/ 168235 w 517406"/>
              <a:gd name="connsiteY1" fmla="*/ 18485 h 543958"/>
              <a:gd name="connsiteX2" fmla="*/ 0 w 517406"/>
              <a:gd name="connsiteY2" fmla="*/ 453926 h 543958"/>
              <a:gd name="connsiteX3" fmla="*/ 338064 w 517406"/>
              <a:gd name="connsiteY3" fmla="*/ 543958 h 543958"/>
              <a:gd name="connsiteX4" fmla="*/ 517406 w 517406"/>
              <a:gd name="connsiteY4" fmla="*/ 119332 h 543958"/>
              <a:gd name="connsiteX0" fmla="*/ 192836 w 546707"/>
              <a:gd name="connsiteY0" fmla="*/ 0 h 543958"/>
              <a:gd name="connsiteX1" fmla="*/ 168235 w 546707"/>
              <a:gd name="connsiteY1" fmla="*/ 18485 h 543958"/>
              <a:gd name="connsiteX2" fmla="*/ 0 w 546707"/>
              <a:gd name="connsiteY2" fmla="*/ 453926 h 543958"/>
              <a:gd name="connsiteX3" fmla="*/ 338064 w 546707"/>
              <a:gd name="connsiteY3" fmla="*/ 543958 h 543958"/>
              <a:gd name="connsiteX4" fmla="*/ 546707 w 546707"/>
              <a:gd name="connsiteY4" fmla="*/ 138363 h 543958"/>
              <a:gd name="connsiteX0" fmla="*/ 192836 w 546707"/>
              <a:gd name="connsiteY0" fmla="*/ 0 h 543958"/>
              <a:gd name="connsiteX1" fmla="*/ 168235 w 546707"/>
              <a:gd name="connsiteY1" fmla="*/ 18485 h 543958"/>
              <a:gd name="connsiteX2" fmla="*/ 0 w 546707"/>
              <a:gd name="connsiteY2" fmla="*/ 453926 h 543958"/>
              <a:gd name="connsiteX3" fmla="*/ 338064 w 546707"/>
              <a:gd name="connsiteY3" fmla="*/ 543958 h 543958"/>
              <a:gd name="connsiteX4" fmla="*/ 452455 w 546707"/>
              <a:gd name="connsiteY4" fmla="*/ 351520 h 543958"/>
              <a:gd name="connsiteX5" fmla="*/ 546707 w 546707"/>
              <a:gd name="connsiteY5" fmla="*/ 138363 h 543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46707" h="543958">
                <a:moveTo>
                  <a:pt x="192836" y="0"/>
                </a:moveTo>
                <a:lnTo>
                  <a:pt x="168235" y="18485"/>
                </a:lnTo>
                <a:lnTo>
                  <a:pt x="0" y="453926"/>
                </a:lnTo>
                <a:cubicBezTo>
                  <a:pt x="22794" y="507902"/>
                  <a:pt x="184257" y="515741"/>
                  <a:pt x="338064" y="543958"/>
                </a:cubicBezTo>
                <a:cubicBezTo>
                  <a:pt x="408590" y="523719"/>
                  <a:pt x="417681" y="419119"/>
                  <a:pt x="452455" y="351520"/>
                </a:cubicBezTo>
                <a:cubicBezTo>
                  <a:pt x="487229" y="283921"/>
                  <a:pt x="526115" y="170717"/>
                  <a:pt x="546707" y="138363"/>
                </a:cubicBezTo>
              </a:path>
            </a:pathLst>
          </a:custGeom>
          <a:ln w="50800">
            <a:solidFill>
              <a:srgbClr val="FF0000">
                <a:alpha val="60000"/>
              </a:srgb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26" name="フリーフォーム 25"/>
          <p:cNvSpPr/>
          <p:nvPr/>
        </p:nvSpPr>
        <p:spPr>
          <a:xfrm>
            <a:off x="1001713" y="4645025"/>
            <a:ext cx="496887" cy="393700"/>
          </a:xfrm>
          <a:custGeom>
            <a:avLst/>
            <a:gdLst>
              <a:gd name="connsiteX0" fmla="*/ 266700 w 266700"/>
              <a:gd name="connsiteY0" fmla="*/ 38100 h 342900"/>
              <a:gd name="connsiteX1" fmla="*/ 152400 w 266700"/>
              <a:gd name="connsiteY1" fmla="*/ 342900 h 342900"/>
              <a:gd name="connsiteX2" fmla="*/ 0 w 266700"/>
              <a:gd name="connsiteY2" fmla="*/ 333375 h 342900"/>
              <a:gd name="connsiteX3" fmla="*/ 152400 w 266700"/>
              <a:gd name="connsiteY3" fmla="*/ 0 h 342900"/>
              <a:gd name="connsiteX0" fmla="*/ 370217 w 370217"/>
              <a:gd name="connsiteY0" fmla="*/ 81232 h 342900"/>
              <a:gd name="connsiteX1" fmla="*/ 152400 w 370217"/>
              <a:gd name="connsiteY1" fmla="*/ 342900 h 342900"/>
              <a:gd name="connsiteX2" fmla="*/ 0 w 370217"/>
              <a:gd name="connsiteY2" fmla="*/ 333375 h 342900"/>
              <a:gd name="connsiteX3" fmla="*/ 152400 w 370217"/>
              <a:gd name="connsiteY3" fmla="*/ 0 h 342900"/>
              <a:gd name="connsiteX0" fmla="*/ 370217 w 370217"/>
              <a:gd name="connsiteY0" fmla="*/ 81232 h 386032"/>
              <a:gd name="connsiteX1" fmla="*/ 281796 w 370217"/>
              <a:gd name="connsiteY1" fmla="*/ 386032 h 386032"/>
              <a:gd name="connsiteX2" fmla="*/ 0 w 370217"/>
              <a:gd name="connsiteY2" fmla="*/ 333375 h 386032"/>
              <a:gd name="connsiteX3" fmla="*/ 152400 w 370217"/>
              <a:gd name="connsiteY3" fmla="*/ 0 h 386032"/>
              <a:gd name="connsiteX0" fmla="*/ 396096 w 396096"/>
              <a:gd name="connsiteY0" fmla="*/ 38100 h 386032"/>
              <a:gd name="connsiteX1" fmla="*/ 281796 w 396096"/>
              <a:gd name="connsiteY1" fmla="*/ 386032 h 386032"/>
              <a:gd name="connsiteX2" fmla="*/ 0 w 396096"/>
              <a:gd name="connsiteY2" fmla="*/ 333375 h 386032"/>
              <a:gd name="connsiteX3" fmla="*/ 152400 w 396096"/>
              <a:gd name="connsiteY3" fmla="*/ 0 h 386032"/>
              <a:gd name="connsiteX0" fmla="*/ 396096 w 396096"/>
              <a:gd name="connsiteY0" fmla="*/ 46727 h 394659"/>
              <a:gd name="connsiteX1" fmla="*/ 281796 w 396096"/>
              <a:gd name="connsiteY1" fmla="*/ 394659 h 394659"/>
              <a:gd name="connsiteX2" fmla="*/ 0 w 396096"/>
              <a:gd name="connsiteY2" fmla="*/ 342002 h 394659"/>
              <a:gd name="connsiteX3" fmla="*/ 135147 w 396096"/>
              <a:gd name="connsiteY3" fmla="*/ 0 h 394659"/>
              <a:gd name="connsiteX0" fmla="*/ 396096 w 396096"/>
              <a:gd name="connsiteY0" fmla="*/ 46727 h 413755"/>
              <a:gd name="connsiteX1" fmla="*/ 106296 w 396096"/>
              <a:gd name="connsiteY1" fmla="*/ 413755 h 413755"/>
              <a:gd name="connsiteX2" fmla="*/ 0 w 396096"/>
              <a:gd name="connsiteY2" fmla="*/ 342002 h 413755"/>
              <a:gd name="connsiteX3" fmla="*/ 135147 w 396096"/>
              <a:gd name="connsiteY3" fmla="*/ 0 h 413755"/>
              <a:gd name="connsiteX0" fmla="*/ 396096 w 396096"/>
              <a:gd name="connsiteY0" fmla="*/ 46727 h 394659"/>
              <a:gd name="connsiteX1" fmla="*/ 246697 w 396096"/>
              <a:gd name="connsiteY1" fmla="*/ 394659 h 394659"/>
              <a:gd name="connsiteX2" fmla="*/ 0 w 396096"/>
              <a:gd name="connsiteY2" fmla="*/ 342002 h 394659"/>
              <a:gd name="connsiteX3" fmla="*/ 135147 w 396096"/>
              <a:gd name="connsiteY3" fmla="*/ 0 h 394659"/>
              <a:gd name="connsiteX0" fmla="*/ 457521 w 457521"/>
              <a:gd name="connsiteY0" fmla="*/ 46727 h 394659"/>
              <a:gd name="connsiteX1" fmla="*/ 308122 w 457521"/>
              <a:gd name="connsiteY1" fmla="*/ 394659 h 394659"/>
              <a:gd name="connsiteX2" fmla="*/ 0 w 457521"/>
              <a:gd name="connsiteY2" fmla="*/ 332454 h 394659"/>
              <a:gd name="connsiteX3" fmla="*/ 196572 w 457521"/>
              <a:gd name="connsiteY3" fmla="*/ 0 h 3946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57521" h="394659">
                <a:moveTo>
                  <a:pt x="457521" y="46727"/>
                </a:moveTo>
                <a:lnTo>
                  <a:pt x="308122" y="394659"/>
                </a:lnTo>
                <a:lnTo>
                  <a:pt x="0" y="332454"/>
                </a:lnTo>
                <a:lnTo>
                  <a:pt x="196572" y="0"/>
                </a:lnTo>
              </a:path>
            </a:pathLst>
          </a:custGeom>
          <a:ln w="50800">
            <a:solidFill>
              <a:srgbClr val="FF0000">
                <a:alpha val="60000"/>
              </a:srgb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27" name="フリーフォーム 26"/>
          <p:cNvSpPr/>
          <p:nvPr/>
        </p:nvSpPr>
        <p:spPr>
          <a:xfrm>
            <a:off x="455613" y="4943475"/>
            <a:ext cx="641350" cy="44450"/>
          </a:xfrm>
          <a:custGeom>
            <a:avLst/>
            <a:gdLst>
              <a:gd name="connsiteX0" fmla="*/ 0 w 428625"/>
              <a:gd name="connsiteY0" fmla="*/ 0 h 85725"/>
              <a:gd name="connsiteX1" fmla="*/ 428625 w 428625"/>
              <a:gd name="connsiteY1" fmla="*/ 85725 h 85725"/>
              <a:gd name="connsiteX0" fmla="*/ 66502 w 495127"/>
              <a:gd name="connsiteY0" fmla="*/ 0 h 85725"/>
              <a:gd name="connsiteX1" fmla="*/ 0 w 495127"/>
              <a:gd name="connsiteY1" fmla="*/ 18332 h 85725"/>
              <a:gd name="connsiteX2" fmla="*/ 495127 w 495127"/>
              <a:gd name="connsiteY2" fmla="*/ 85725 h 85725"/>
              <a:gd name="connsiteX0" fmla="*/ 66502 w 495127"/>
              <a:gd name="connsiteY0" fmla="*/ 0 h 85725"/>
              <a:gd name="connsiteX1" fmla="*/ 0 w 495127"/>
              <a:gd name="connsiteY1" fmla="*/ 18332 h 85725"/>
              <a:gd name="connsiteX2" fmla="*/ 495127 w 495127"/>
              <a:gd name="connsiteY2" fmla="*/ 85725 h 85725"/>
              <a:gd name="connsiteX0" fmla="*/ 221777 w 495127"/>
              <a:gd name="connsiteY0" fmla="*/ 30911 h 73504"/>
              <a:gd name="connsiteX1" fmla="*/ 0 w 495127"/>
              <a:gd name="connsiteY1" fmla="*/ 6111 h 73504"/>
              <a:gd name="connsiteX2" fmla="*/ 495127 w 495127"/>
              <a:gd name="connsiteY2" fmla="*/ 73504 h 73504"/>
              <a:gd name="connsiteX0" fmla="*/ 221777 w 495127"/>
              <a:gd name="connsiteY0" fmla="*/ 30911 h 73504"/>
              <a:gd name="connsiteX1" fmla="*/ 0 w 495127"/>
              <a:gd name="connsiteY1" fmla="*/ 6111 h 73504"/>
              <a:gd name="connsiteX2" fmla="*/ 168216 w 495127"/>
              <a:gd name="connsiteY2" fmla="*/ 47388 h 73504"/>
              <a:gd name="connsiteX3" fmla="*/ 495127 w 495127"/>
              <a:gd name="connsiteY3" fmla="*/ 73504 h 73504"/>
              <a:gd name="connsiteX0" fmla="*/ 318459 w 591809"/>
              <a:gd name="connsiteY0" fmla="*/ 2149 h 44742"/>
              <a:gd name="connsiteX1" fmla="*/ 0 w 591809"/>
              <a:gd name="connsiteY1" fmla="*/ 6111 h 44742"/>
              <a:gd name="connsiteX2" fmla="*/ 264898 w 591809"/>
              <a:gd name="connsiteY2" fmla="*/ 18626 h 44742"/>
              <a:gd name="connsiteX3" fmla="*/ 591809 w 591809"/>
              <a:gd name="connsiteY3" fmla="*/ 44742 h 447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91809" h="44742">
                <a:moveTo>
                  <a:pt x="318459" y="2149"/>
                </a:moveTo>
                <a:cubicBezTo>
                  <a:pt x="296292" y="8260"/>
                  <a:pt x="151563" y="0"/>
                  <a:pt x="0" y="6111"/>
                </a:cubicBezTo>
                <a:lnTo>
                  <a:pt x="264898" y="18626"/>
                </a:lnTo>
                <a:lnTo>
                  <a:pt x="591809" y="44742"/>
                </a:lnTo>
              </a:path>
            </a:pathLst>
          </a:custGeom>
          <a:ln w="50800">
            <a:solidFill>
              <a:srgbClr val="FF0000">
                <a:alpha val="60000"/>
              </a:srgb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28" name="フリーフォーム 27"/>
          <p:cNvSpPr/>
          <p:nvPr/>
        </p:nvSpPr>
        <p:spPr>
          <a:xfrm>
            <a:off x="1252538" y="1062038"/>
            <a:ext cx="1905000" cy="1143000"/>
          </a:xfrm>
          <a:custGeom>
            <a:avLst/>
            <a:gdLst>
              <a:gd name="connsiteX0" fmla="*/ 0 w 1752600"/>
              <a:gd name="connsiteY0" fmla="*/ 0 h 790575"/>
              <a:gd name="connsiteX1" fmla="*/ 447675 w 1752600"/>
              <a:gd name="connsiteY1" fmla="*/ 790575 h 790575"/>
              <a:gd name="connsiteX2" fmla="*/ 923925 w 1752600"/>
              <a:gd name="connsiteY2" fmla="*/ 771525 h 790575"/>
              <a:gd name="connsiteX3" fmla="*/ 1095375 w 1752600"/>
              <a:gd name="connsiteY3" fmla="*/ 695325 h 790575"/>
              <a:gd name="connsiteX4" fmla="*/ 1752600 w 1752600"/>
              <a:gd name="connsiteY4" fmla="*/ 666750 h 790575"/>
              <a:gd name="connsiteX0" fmla="*/ 47625 w 1800225"/>
              <a:gd name="connsiteY0" fmla="*/ 0 h 790575"/>
              <a:gd name="connsiteX1" fmla="*/ 0 w 1800225"/>
              <a:gd name="connsiteY1" fmla="*/ 161925 h 790575"/>
              <a:gd name="connsiteX2" fmla="*/ 495300 w 1800225"/>
              <a:gd name="connsiteY2" fmla="*/ 790575 h 790575"/>
              <a:gd name="connsiteX3" fmla="*/ 971550 w 1800225"/>
              <a:gd name="connsiteY3" fmla="*/ 771525 h 790575"/>
              <a:gd name="connsiteX4" fmla="*/ 1143000 w 1800225"/>
              <a:gd name="connsiteY4" fmla="*/ 695325 h 790575"/>
              <a:gd name="connsiteX5" fmla="*/ 1800225 w 1800225"/>
              <a:gd name="connsiteY5" fmla="*/ 666750 h 790575"/>
              <a:gd name="connsiteX0" fmla="*/ 47625 w 1800225"/>
              <a:gd name="connsiteY0" fmla="*/ 0 h 790575"/>
              <a:gd name="connsiteX1" fmla="*/ 0 w 1800225"/>
              <a:gd name="connsiteY1" fmla="*/ 161925 h 790575"/>
              <a:gd name="connsiteX2" fmla="*/ 123826 w 1800225"/>
              <a:gd name="connsiteY2" fmla="*/ 190500 h 790575"/>
              <a:gd name="connsiteX3" fmla="*/ 495300 w 1800225"/>
              <a:gd name="connsiteY3" fmla="*/ 790575 h 790575"/>
              <a:gd name="connsiteX4" fmla="*/ 971550 w 1800225"/>
              <a:gd name="connsiteY4" fmla="*/ 771525 h 790575"/>
              <a:gd name="connsiteX5" fmla="*/ 1143000 w 1800225"/>
              <a:gd name="connsiteY5" fmla="*/ 695325 h 790575"/>
              <a:gd name="connsiteX6" fmla="*/ 1800225 w 1800225"/>
              <a:gd name="connsiteY6" fmla="*/ 666750 h 790575"/>
              <a:gd name="connsiteX0" fmla="*/ 152400 w 1800225"/>
              <a:gd name="connsiteY0" fmla="*/ 0 h 1143000"/>
              <a:gd name="connsiteX1" fmla="*/ 0 w 1800225"/>
              <a:gd name="connsiteY1" fmla="*/ 514350 h 1143000"/>
              <a:gd name="connsiteX2" fmla="*/ 123826 w 1800225"/>
              <a:gd name="connsiteY2" fmla="*/ 542925 h 1143000"/>
              <a:gd name="connsiteX3" fmla="*/ 495300 w 1800225"/>
              <a:gd name="connsiteY3" fmla="*/ 1143000 h 1143000"/>
              <a:gd name="connsiteX4" fmla="*/ 971550 w 1800225"/>
              <a:gd name="connsiteY4" fmla="*/ 1123950 h 1143000"/>
              <a:gd name="connsiteX5" fmla="*/ 1143000 w 1800225"/>
              <a:gd name="connsiteY5" fmla="*/ 1047750 h 1143000"/>
              <a:gd name="connsiteX6" fmla="*/ 1800225 w 1800225"/>
              <a:gd name="connsiteY6" fmla="*/ 1019175 h 1143000"/>
              <a:gd name="connsiteX0" fmla="*/ 152400 w 1800225"/>
              <a:gd name="connsiteY0" fmla="*/ 0 h 1143000"/>
              <a:gd name="connsiteX1" fmla="*/ 85726 w 1800225"/>
              <a:gd name="connsiteY1" fmla="*/ 381000 h 1143000"/>
              <a:gd name="connsiteX2" fmla="*/ 0 w 1800225"/>
              <a:gd name="connsiteY2" fmla="*/ 514350 h 1143000"/>
              <a:gd name="connsiteX3" fmla="*/ 123826 w 1800225"/>
              <a:gd name="connsiteY3" fmla="*/ 542925 h 1143000"/>
              <a:gd name="connsiteX4" fmla="*/ 495300 w 1800225"/>
              <a:gd name="connsiteY4" fmla="*/ 1143000 h 1143000"/>
              <a:gd name="connsiteX5" fmla="*/ 971550 w 1800225"/>
              <a:gd name="connsiteY5" fmla="*/ 1123950 h 1143000"/>
              <a:gd name="connsiteX6" fmla="*/ 1143000 w 1800225"/>
              <a:gd name="connsiteY6" fmla="*/ 1047750 h 1143000"/>
              <a:gd name="connsiteX7" fmla="*/ 1800225 w 1800225"/>
              <a:gd name="connsiteY7" fmla="*/ 1019175 h 1143000"/>
              <a:gd name="connsiteX0" fmla="*/ 152400 w 1800225"/>
              <a:gd name="connsiteY0" fmla="*/ 0 h 1143000"/>
              <a:gd name="connsiteX1" fmla="*/ 152401 w 1800225"/>
              <a:gd name="connsiteY1" fmla="*/ 171450 h 1143000"/>
              <a:gd name="connsiteX2" fmla="*/ 85726 w 1800225"/>
              <a:gd name="connsiteY2" fmla="*/ 381000 h 1143000"/>
              <a:gd name="connsiteX3" fmla="*/ 0 w 1800225"/>
              <a:gd name="connsiteY3" fmla="*/ 514350 h 1143000"/>
              <a:gd name="connsiteX4" fmla="*/ 123826 w 1800225"/>
              <a:gd name="connsiteY4" fmla="*/ 542925 h 1143000"/>
              <a:gd name="connsiteX5" fmla="*/ 495300 w 1800225"/>
              <a:gd name="connsiteY5" fmla="*/ 1143000 h 1143000"/>
              <a:gd name="connsiteX6" fmla="*/ 971550 w 1800225"/>
              <a:gd name="connsiteY6" fmla="*/ 1123950 h 1143000"/>
              <a:gd name="connsiteX7" fmla="*/ 1143000 w 1800225"/>
              <a:gd name="connsiteY7" fmla="*/ 1047750 h 1143000"/>
              <a:gd name="connsiteX8" fmla="*/ 1800225 w 1800225"/>
              <a:gd name="connsiteY8" fmla="*/ 1019175 h 1143000"/>
              <a:gd name="connsiteX0" fmla="*/ 152400 w 1800225"/>
              <a:gd name="connsiteY0" fmla="*/ 0 h 1143000"/>
              <a:gd name="connsiteX1" fmla="*/ 152401 w 1800225"/>
              <a:gd name="connsiteY1" fmla="*/ 171450 h 1143000"/>
              <a:gd name="connsiteX2" fmla="*/ 85726 w 1800225"/>
              <a:gd name="connsiteY2" fmla="*/ 381000 h 1143000"/>
              <a:gd name="connsiteX3" fmla="*/ 0 w 1800225"/>
              <a:gd name="connsiteY3" fmla="*/ 514350 h 1143000"/>
              <a:gd name="connsiteX4" fmla="*/ 123826 w 1800225"/>
              <a:gd name="connsiteY4" fmla="*/ 542925 h 1143000"/>
              <a:gd name="connsiteX5" fmla="*/ 495300 w 1800225"/>
              <a:gd name="connsiteY5" fmla="*/ 1143000 h 1143000"/>
              <a:gd name="connsiteX6" fmla="*/ 971550 w 1800225"/>
              <a:gd name="connsiteY6" fmla="*/ 1123950 h 1143000"/>
              <a:gd name="connsiteX7" fmla="*/ 1149350 w 1800225"/>
              <a:gd name="connsiteY7" fmla="*/ 1085850 h 1143000"/>
              <a:gd name="connsiteX8" fmla="*/ 1800225 w 1800225"/>
              <a:gd name="connsiteY8" fmla="*/ 1019175 h 1143000"/>
              <a:gd name="connsiteX0" fmla="*/ 152400 w 1800225"/>
              <a:gd name="connsiteY0" fmla="*/ 0 h 1143000"/>
              <a:gd name="connsiteX1" fmla="*/ 152401 w 1800225"/>
              <a:gd name="connsiteY1" fmla="*/ 171450 h 1143000"/>
              <a:gd name="connsiteX2" fmla="*/ 85726 w 1800225"/>
              <a:gd name="connsiteY2" fmla="*/ 381000 h 1143000"/>
              <a:gd name="connsiteX3" fmla="*/ 0 w 1800225"/>
              <a:gd name="connsiteY3" fmla="*/ 514350 h 1143000"/>
              <a:gd name="connsiteX4" fmla="*/ 123826 w 1800225"/>
              <a:gd name="connsiteY4" fmla="*/ 542925 h 1143000"/>
              <a:gd name="connsiteX5" fmla="*/ 495300 w 1800225"/>
              <a:gd name="connsiteY5" fmla="*/ 1143000 h 1143000"/>
              <a:gd name="connsiteX6" fmla="*/ 971550 w 1800225"/>
              <a:gd name="connsiteY6" fmla="*/ 1123950 h 1143000"/>
              <a:gd name="connsiteX7" fmla="*/ 1149350 w 1800225"/>
              <a:gd name="connsiteY7" fmla="*/ 1085850 h 1143000"/>
              <a:gd name="connsiteX8" fmla="*/ 1501775 w 1800225"/>
              <a:gd name="connsiteY8" fmla="*/ 1031875 h 1143000"/>
              <a:gd name="connsiteX9" fmla="*/ 1800225 w 1800225"/>
              <a:gd name="connsiteY9" fmla="*/ 1019175 h 1143000"/>
              <a:gd name="connsiteX0" fmla="*/ 152400 w 1800225"/>
              <a:gd name="connsiteY0" fmla="*/ 0 h 1143000"/>
              <a:gd name="connsiteX1" fmla="*/ 152401 w 1800225"/>
              <a:gd name="connsiteY1" fmla="*/ 171450 h 1143000"/>
              <a:gd name="connsiteX2" fmla="*/ 85726 w 1800225"/>
              <a:gd name="connsiteY2" fmla="*/ 381000 h 1143000"/>
              <a:gd name="connsiteX3" fmla="*/ 0 w 1800225"/>
              <a:gd name="connsiteY3" fmla="*/ 514350 h 1143000"/>
              <a:gd name="connsiteX4" fmla="*/ 123826 w 1800225"/>
              <a:gd name="connsiteY4" fmla="*/ 542925 h 1143000"/>
              <a:gd name="connsiteX5" fmla="*/ 495300 w 1800225"/>
              <a:gd name="connsiteY5" fmla="*/ 1143000 h 1143000"/>
              <a:gd name="connsiteX6" fmla="*/ 971550 w 1800225"/>
              <a:gd name="connsiteY6" fmla="*/ 1123950 h 1143000"/>
              <a:gd name="connsiteX7" fmla="*/ 1149350 w 1800225"/>
              <a:gd name="connsiteY7" fmla="*/ 1085850 h 1143000"/>
              <a:gd name="connsiteX8" fmla="*/ 1501775 w 1800225"/>
              <a:gd name="connsiteY8" fmla="*/ 1025525 h 1143000"/>
              <a:gd name="connsiteX9" fmla="*/ 1800225 w 1800225"/>
              <a:gd name="connsiteY9" fmla="*/ 1019175 h 1143000"/>
              <a:gd name="connsiteX0" fmla="*/ 66674 w 1714499"/>
              <a:gd name="connsiteY0" fmla="*/ 0 h 1143000"/>
              <a:gd name="connsiteX1" fmla="*/ 66675 w 1714499"/>
              <a:gd name="connsiteY1" fmla="*/ 171450 h 1143000"/>
              <a:gd name="connsiteX2" fmla="*/ 0 w 1714499"/>
              <a:gd name="connsiteY2" fmla="*/ 381000 h 1143000"/>
              <a:gd name="connsiteX3" fmla="*/ 38100 w 1714499"/>
              <a:gd name="connsiteY3" fmla="*/ 542925 h 1143000"/>
              <a:gd name="connsiteX4" fmla="*/ 409574 w 1714499"/>
              <a:gd name="connsiteY4" fmla="*/ 1143000 h 1143000"/>
              <a:gd name="connsiteX5" fmla="*/ 885824 w 1714499"/>
              <a:gd name="connsiteY5" fmla="*/ 1123950 h 1143000"/>
              <a:gd name="connsiteX6" fmla="*/ 1063624 w 1714499"/>
              <a:gd name="connsiteY6" fmla="*/ 1085850 h 1143000"/>
              <a:gd name="connsiteX7" fmla="*/ 1416049 w 1714499"/>
              <a:gd name="connsiteY7" fmla="*/ 1025525 h 1143000"/>
              <a:gd name="connsiteX8" fmla="*/ 1714499 w 1714499"/>
              <a:gd name="connsiteY8" fmla="*/ 1019175 h 1143000"/>
              <a:gd name="connsiteX0" fmla="*/ 111124 w 1758949"/>
              <a:gd name="connsiteY0" fmla="*/ 0 h 1143000"/>
              <a:gd name="connsiteX1" fmla="*/ 111125 w 1758949"/>
              <a:gd name="connsiteY1" fmla="*/ 171450 h 1143000"/>
              <a:gd name="connsiteX2" fmla="*/ 0 w 1758949"/>
              <a:gd name="connsiteY2" fmla="*/ 425450 h 1143000"/>
              <a:gd name="connsiteX3" fmla="*/ 82550 w 1758949"/>
              <a:gd name="connsiteY3" fmla="*/ 542925 h 1143000"/>
              <a:gd name="connsiteX4" fmla="*/ 454024 w 1758949"/>
              <a:gd name="connsiteY4" fmla="*/ 1143000 h 1143000"/>
              <a:gd name="connsiteX5" fmla="*/ 930274 w 1758949"/>
              <a:gd name="connsiteY5" fmla="*/ 1123950 h 1143000"/>
              <a:gd name="connsiteX6" fmla="*/ 1108074 w 1758949"/>
              <a:gd name="connsiteY6" fmla="*/ 1085850 h 1143000"/>
              <a:gd name="connsiteX7" fmla="*/ 1460499 w 1758949"/>
              <a:gd name="connsiteY7" fmla="*/ 1025525 h 1143000"/>
              <a:gd name="connsiteX8" fmla="*/ 1758949 w 1758949"/>
              <a:gd name="connsiteY8" fmla="*/ 1019175 h 1143000"/>
              <a:gd name="connsiteX0" fmla="*/ 111124 w 1758949"/>
              <a:gd name="connsiteY0" fmla="*/ 0 h 1143000"/>
              <a:gd name="connsiteX1" fmla="*/ 111125 w 1758949"/>
              <a:gd name="connsiteY1" fmla="*/ 171450 h 1143000"/>
              <a:gd name="connsiteX2" fmla="*/ 0 w 1758949"/>
              <a:gd name="connsiteY2" fmla="*/ 425450 h 1143000"/>
              <a:gd name="connsiteX3" fmla="*/ 82550 w 1758949"/>
              <a:gd name="connsiteY3" fmla="*/ 542925 h 1143000"/>
              <a:gd name="connsiteX4" fmla="*/ 428624 w 1758949"/>
              <a:gd name="connsiteY4" fmla="*/ 1143000 h 1143000"/>
              <a:gd name="connsiteX5" fmla="*/ 930274 w 1758949"/>
              <a:gd name="connsiteY5" fmla="*/ 1123950 h 1143000"/>
              <a:gd name="connsiteX6" fmla="*/ 1108074 w 1758949"/>
              <a:gd name="connsiteY6" fmla="*/ 1085850 h 1143000"/>
              <a:gd name="connsiteX7" fmla="*/ 1460499 w 1758949"/>
              <a:gd name="connsiteY7" fmla="*/ 1025525 h 1143000"/>
              <a:gd name="connsiteX8" fmla="*/ 1758949 w 1758949"/>
              <a:gd name="connsiteY8" fmla="*/ 1019175 h 1143000"/>
              <a:gd name="connsiteX0" fmla="*/ 111124 w 1758949"/>
              <a:gd name="connsiteY0" fmla="*/ 0 h 1143000"/>
              <a:gd name="connsiteX1" fmla="*/ 111125 w 1758949"/>
              <a:gd name="connsiteY1" fmla="*/ 171450 h 1143000"/>
              <a:gd name="connsiteX2" fmla="*/ 0 w 1758949"/>
              <a:gd name="connsiteY2" fmla="*/ 425450 h 1143000"/>
              <a:gd name="connsiteX3" fmla="*/ 82550 w 1758949"/>
              <a:gd name="connsiteY3" fmla="*/ 542925 h 1143000"/>
              <a:gd name="connsiteX4" fmla="*/ 349249 w 1758949"/>
              <a:gd name="connsiteY4" fmla="*/ 1025525 h 1143000"/>
              <a:gd name="connsiteX5" fmla="*/ 428624 w 1758949"/>
              <a:gd name="connsiteY5" fmla="*/ 1143000 h 1143000"/>
              <a:gd name="connsiteX6" fmla="*/ 930274 w 1758949"/>
              <a:gd name="connsiteY6" fmla="*/ 1123950 h 1143000"/>
              <a:gd name="connsiteX7" fmla="*/ 1108074 w 1758949"/>
              <a:gd name="connsiteY7" fmla="*/ 1085850 h 1143000"/>
              <a:gd name="connsiteX8" fmla="*/ 1460499 w 1758949"/>
              <a:gd name="connsiteY8" fmla="*/ 1025525 h 1143000"/>
              <a:gd name="connsiteX9" fmla="*/ 1758949 w 1758949"/>
              <a:gd name="connsiteY9" fmla="*/ 1019175 h 1143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758949" h="1143000">
                <a:moveTo>
                  <a:pt x="111124" y="0"/>
                </a:moveTo>
                <a:cubicBezTo>
                  <a:pt x="111124" y="57150"/>
                  <a:pt x="111125" y="114300"/>
                  <a:pt x="111125" y="171450"/>
                </a:cubicBezTo>
                <a:lnTo>
                  <a:pt x="0" y="425450"/>
                </a:lnTo>
                <a:lnTo>
                  <a:pt x="82550" y="542925"/>
                </a:lnTo>
                <a:lnTo>
                  <a:pt x="349249" y="1025525"/>
                </a:lnTo>
                <a:lnTo>
                  <a:pt x="428624" y="1143000"/>
                </a:lnTo>
                <a:lnTo>
                  <a:pt x="930274" y="1123950"/>
                </a:lnTo>
                <a:lnTo>
                  <a:pt x="1108074" y="1085850"/>
                </a:lnTo>
                <a:lnTo>
                  <a:pt x="1460499" y="1025525"/>
                </a:lnTo>
                <a:lnTo>
                  <a:pt x="1758949" y="1019175"/>
                </a:lnTo>
              </a:path>
            </a:pathLst>
          </a:custGeom>
          <a:ln w="50800">
            <a:solidFill>
              <a:srgbClr val="FF0000">
                <a:alpha val="60000"/>
              </a:srgb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29" name="フリーフォーム 28"/>
          <p:cNvSpPr/>
          <p:nvPr/>
        </p:nvSpPr>
        <p:spPr>
          <a:xfrm>
            <a:off x="1568450" y="1385888"/>
            <a:ext cx="1568450" cy="476250"/>
          </a:xfrm>
          <a:custGeom>
            <a:avLst/>
            <a:gdLst>
              <a:gd name="connsiteX0" fmla="*/ 1447800 w 1447800"/>
              <a:gd name="connsiteY0" fmla="*/ 38100 h 476250"/>
              <a:gd name="connsiteX1" fmla="*/ 942975 w 1447800"/>
              <a:gd name="connsiteY1" fmla="*/ 47625 h 476250"/>
              <a:gd name="connsiteX2" fmla="*/ 666750 w 1447800"/>
              <a:gd name="connsiteY2" fmla="*/ 0 h 476250"/>
              <a:gd name="connsiteX3" fmla="*/ 342900 w 1447800"/>
              <a:gd name="connsiteY3" fmla="*/ 19050 h 476250"/>
              <a:gd name="connsiteX4" fmla="*/ 171450 w 1447800"/>
              <a:gd name="connsiteY4" fmla="*/ 200025 h 476250"/>
              <a:gd name="connsiteX5" fmla="*/ 0 w 1447800"/>
              <a:gd name="connsiteY5" fmla="*/ 476250 h 476250"/>
              <a:gd name="connsiteX0" fmla="*/ 1447800 w 1447800"/>
              <a:gd name="connsiteY0" fmla="*/ 38100 h 476250"/>
              <a:gd name="connsiteX1" fmla="*/ 942975 w 1447800"/>
              <a:gd name="connsiteY1" fmla="*/ 47625 h 476250"/>
              <a:gd name="connsiteX2" fmla="*/ 666750 w 1447800"/>
              <a:gd name="connsiteY2" fmla="*/ 0 h 476250"/>
              <a:gd name="connsiteX3" fmla="*/ 368300 w 1447800"/>
              <a:gd name="connsiteY3" fmla="*/ 82550 h 476250"/>
              <a:gd name="connsiteX4" fmla="*/ 171450 w 1447800"/>
              <a:gd name="connsiteY4" fmla="*/ 200025 h 476250"/>
              <a:gd name="connsiteX5" fmla="*/ 0 w 1447800"/>
              <a:gd name="connsiteY5" fmla="*/ 476250 h 476250"/>
              <a:gd name="connsiteX0" fmla="*/ 1447800 w 1447800"/>
              <a:gd name="connsiteY0" fmla="*/ 38100 h 476250"/>
              <a:gd name="connsiteX1" fmla="*/ 942975 w 1447800"/>
              <a:gd name="connsiteY1" fmla="*/ 47625 h 476250"/>
              <a:gd name="connsiteX2" fmla="*/ 666750 w 1447800"/>
              <a:gd name="connsiteY2" fmla="*/ 0 h 476250"/>
              <a:gd name="connsiteX3" fmla="*/ 368300 w 1447800"/>
              <a:gd name="connsiteY3" fmla="*/ 82550 h 476250"/>
              <a:gd name="connsiteX4" fmla="*/ 171450 w 1447800"/>
              <a:gd name="connsiteY4" fmla="*/ 200025 h 476250"/>
              <a:gd name="connsiteX5" fmla="*/ 0 w 1447800"/>
              <a:gd name="connsiteY5" fmla="*/ 476250 h 4762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447800" h="476250">
                <a:moveTo>
                  <a:pt x="1447800" y="38100"/>
                </a:moveTo>
                <a:lnTo>
                  <a:pt x="942975" y="47625"/>
                </a:lnTo>
                <a:lnTo>
                  <a:pt x="666750" y="0"/>
                </a:lnTo>
                <a:cubicBezTo>
                  <a:pt x="567267" y="27517"/>
                  <a:pt x="461433" y="35983"/>
                  <a:pt x="368300" y="82550"/>
                </a:cubicBezTo>
                <a:lnTo>
                  <a:pt x="171450" y="200025"/>
                </a:lnTo>
                <a:lnTo>
                  <a:pt x="0" y="476250"/>
                </a:lnTo>
              </a:path>
            </a:pathLst>
          </a:custGeom>
          <a:ln w="50800">
            <a:solidFill>
              <a:srgbClr val="FF0000">
                <a:alpha val="60000"/>
              </a:srgb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30" name="フリーフォーム 29"/>
          <p:cNvSpPr/>
          <p:nvPr/>
        </p:nvSpPr>
        <p:spPr>
          <a:xfrm>
            <a:off x="2043113" y="1195388"/>
            <a:ext cx="1114425" cy="41275"/>
          </a:xfrm>
          <a:custGeom>
            <a:avLst/>
            <a:gdLst>
              <a:gd name="connsiteX0" fmla="*/ 0 w 1133475"/>
              <a:gd name="connsiteY0" fmla="*/ 19050 h 19050"/>
              <a:gd name="connsiteX1" fmla="*/ 1133475 w 1133475"/>
              <a:gd name="connsiteY1" fmla="*/ 0 h 19050"/>
              <a:gd name="connsiteX0" fmla="*/ 0 w 1000125"/>
              <a:gd name="connsiteY0" fmla="*/ 44450 h 44450"/>
              <a:gd name="connsiteX1" fmla="*/ 1000125 w 1000125"/>
              <a:gd name="connsiteY1" fmla="*/ 0 h 44450"/>
              <a:gd name="connsiteX0" fmla="*/ 0 w 1000125"/>
              <a:gd name="connsiteY0" fmla="*/ 44450 h 44450"/>
              <a:gd name="connsiteX1" fmla="*/ 193675 w 1000125"/>
              <a:gd name="connsiteY1" fmla="*/ 22225 h 44450"/>
              <a:gd name="connsiteX2" fmla="*/ 1000125 w 1000125"/>
              <a:gd name="connsiteY2" fmla="*/ 0 h 44450"/>
              <a:gd name="connsiteX0" fmla="*/ 0 w 1000125"/>
              <a:gd name="connsiteY0" fmla="*/ 44979 h 44979"/>
              <a:gd name="connsiteX1" fmla="*/ 193675 w 1000125"/>
              <a:gd name="connsiteY1" fmla="*/ 22754 h 44979"/>
              <a:gd name="connsiteX2" fmla="*/ 434975 w 1000125"/>
              <a:gd name="connsiteY2" fmla="*/ 3704 h 44979"/>
              <a:gd name="connsiteX3" fmla="*/ 1000125 w 1000125"/>
              <a:gd name="connsiteY3" fmla="*/ 529 h 44979"/>
              <a:gd name="connsiteX0" fmla="*/ 0 w 1000125"/>
              <a:gd name="connsiteY0" fmla="*/ 44979 h 44979"/>
              <a:gd name="connsiteX1" fmla="*/ 193675 w 1000125"/>
              <a:gd name="connsiteY1" fmla="*/ 22754 h 44979"/>
              <a:gd name="connsiteX2" fmla="*/ 434975 w 1000125"/>
              <a:gd name="connsiteY2" fmla="*/ 3704 h 44979"/>
              <a:gd name="connsiteX3" fmla="*/ 1000125 w 1000125"/>
              <a:gd name="connsiteY3" fmla="*/ 529 h 44979"/>
              <a:gd name="connsiteX0" fmla="*/ 0 w 1038225"/>
              <a:gd name="connsiteY0" fmla="*/ 63500 h 63500"/>
              <a:gd name="connsiteX1" fmla="*/ 193675 w 1038225"/>
              <a:gd name="connsiteY1" fmla="*/ 41275 h 63500"/>
              <a:gd name="connsiteX2" fmla="*/ 434975 w 1038225"/>
              <a:gd name="connsiteY2" fmla="*/ 22225 h 63500"/>
              <a:gd name="connsiteX3" fmla="*/ 1038225 w 1038225"/>
              <a:gd name="connsiteY3" fmla="*/ 0 h 63500"/>
              <a:gd name="connsiteX0" fmla="*/ 0 w 1038225"/>
              <a:gd name="connsiteY0" fmla="*/ 63500 h 63500"/>
              <a:gd name="connsiteX1" fmla="*/ 193675 w 1038225"/>
              <a:gd name="connsiteY1" fmla="*/ 41275 h 63500"/>
              <a:gd name="connsiteX2" fmla="*/ 434975 w 1038225"/>
              <a:gd name="connsiteY2" fmla="*/ 22225 h 63500"/>
              <a:gd name="connsiteX3" fmla="*/ 923925 w 1038225"/>
              <a:gd name="connsiteY3" fmla="*/ 15876 h 63500"/>
              <a:gd name="connsiteX4" fmla="*/ 1038225 w 1038225"/>
              <a:gd name="connsiteY4" fmla="*/ 0 h 63500"/>
              <a:gd name="connsiteX0" fmla="*/ 0 w 1029433"/>
              <a:gd name="connsiteY0" fmla="*/ 6350 h 41275"/>
              <a:gd name="connsiteX1" fmla="*/ 184883 w 1029433"/>
              <a:gd name="connsiteY1" fmla="*/ 41275 h 41275"/>
              <a:gd name="connsiteX2" fmla="*/ 426183 w 1029433"/>
              <a:gd name="connsiteY2" fmla="*/ 22225 h 41275"/>
              <a:gd name="connsiteX3" fmla="*/ 915133 w 1029433"/>
              <a:gd name="connsiteY3" fmla="*/ 15876 h 41275"/>
              <a:gd name="connsiteX4" fmla="*/ 1029433 w 1029433"/>
              <a:gd name="connsiteY4" fmla="*/ 0 h 41275"/>
              <a:gd name="connsiteX0" fmla="*/ 0 w 1029433"/>
              <a:gd name="connsiteY0" fmla="*/ 6350 h 41275"/>
              <a:gd name="connsiteX1" fmla="*/ 176091 w 1029433"/>
              <a:gd name="connsiteY1" fmla="*/ 41275 h 41275"/>
              <a:gd name="connsiteX2" fmla="*/ 426183 w 1029433"/>
              <a:gd name="connsiteY2" fmla="*/ 22225 h 41275"/>
              <a:gd name="connsiteX3" fmla="*/ 915133 w 1029433"/>
              <a:gd name="connsiteY3" fmla="*/ 15876 h 41275"/>
              <a:gd name="connsiteX4" fmla="*/ 1029433 w 1029433"/>
              <a:gd name="connsiteY4" fmla="*/ 0 h 412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29433" h="41275">
                <a:moveTo>
                  <a:pt x="0" y="6350"/>
                </a:moveTo>
                <a:lnTo>
                  <a:pt x="176091" y="41275"/>
                </a:lnTo>
                <a:cubicBezTo>
                  <a:pt x="248587" y="37571"/>
                  <a:pt x="285425" y="29104"/>
                  <a:pt x="426183" y="22225"/>
                </a:cubicBezTo>
                <a:cubicBezTo>
                  <a:pt x="543658" y="15875"/>
                  <a:pt x="814591" y="19580"/>
                  <a:pt x="915133" y="15876"/>
                </a:cubicBezTo>
                <a:cubicBezTo>
                  <a:pt x="1015675" y="12172"/>
                  <a:pt x="1006150" y="529"/>
                  <a:pt x="1029433" y="0"/>
                </a:cubicBezTo>
              </a:path>
            </a:pathLst>
          </a:custGeom>
          <a:ln w="50800">
            <a:solidFill>
              <a:srgbClr val="FF0000">
                <a:alpha val="60000"/>
              </a:srgb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31" name="フリーフォーム 30"/>
          <p:cNvSpPr/>
          <p:nvPr/>
        </p:nvSpPr>
        <p:spPr>
          <a:xfrm>
            <a:off x="4527550" y="1119188"/>
            <a:ext cx="3175" cy="409575"/>
          </a:xfrm>
          <a:custGeom>
            <a:avLst/>
            <a:gdLst>
              <a:gd name="connsiteX0" fmla="*/ 0 w 19050"/>
              <a:gd name="connsiteY0" fmla="*/ 0 h 476250"/>
              <a:gd name="connsiteX1" fmla="*/ 19050 w 19050"/>
              <a:gd name="connsiteY1" fmla="*/ 476250 h 476250"/>
              <a:gd name="connsiteX0" fmla="*/ 0 w 3175"/>
              <a:gd name="connsiteY0" fmla="*/ 0 h 480336"/>
              <a:gd name="connsiteX1" fmla="*/ 3175 w 3175"/>
              <a:gd name="connsiteY1" fmla="*/ 480336 h 480336"/>
              <a:gd name="connsiteX0" fmla="*/ 0 w 1667"/>
              <a:gd name="connsiteY0" fmla="*/ 0 h 10085"/>
              <a:gd name="connsiteX1" fmla="*/ 1667 w 1667"/>
              <a:gd name="connsiteY1" fmla="*/ 10085 h 10085"/>
              <a:gd name="connsiteX0" fmla="*/ 0 w 10000"/>
              <a:gd name="connsiteY0" fmla="*/ 0 h 5445"/>
              <a:gd name="connsiteX1" fmla="*/ 10000 w 10000"/>
              <a:gd name="connsiteY1" fmla="*/ 5445 h 54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0000" h="5445">
                <a:moveTo>
                  <a:pt x="0" y="0"/>
                </a:moveTo>
                <a:lnTo>
                  <a:pt x="10000" y="5445"/>
                </a:lnTo>
              </a:path>
            </a:pathLst>
          </a:custGeom>
          <a:ln w="50800">
            <a:solidFill>
              <a:srgbClr val="FF0000">
                <a:alpha val="60000"/>
              </a:srgb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13341" name="Text Box 6"/>
          <p:cNvSpPr txBox="1">
            <a:spLocks noChangeArrowheads="1"/>
          </p:cNvSpPr>
          <p:nvPr/>
        </p:nvSpPr>
        <p:spPr bwMode="auto">
          <a:xfrm rot="3208126">
            <a:off x="5422107" y="4785518"/>
            <a:ext cx="831850" cy="25241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lIns="18000" tIns="10800" rIns="18000" bIns="10800">
            <a:spAutoFit/>
          </a:bodyPr>
          <a:lstStyle/>
          <a:p>
            <a:r>
              <a:rPr lang="ja-JP" altLang="en-US" sz="1500" b="1">
                <a:solidFill>
                  <a:srgbClr val="3333FF"/>
                </a:solidFill>
                <a:latin typeface="Calibri" pitchFamily="34" charset="0"/>
              </a:rPr>
              <a:t>○○駅</a:t>
            </a:r>
          </a:p>
        </p:txBody>
      </p:sp>
      <p:sp>
        <p:nvSpPr>
          <p:cNvPr id="13342" name="Text Box 6"/>
          <p:cNvSpPr txBox="1">
            <a:spLocks noChangeArrowheads="1"/>
          </p:cNvSpPr>
          <p:nvPr/>
        </p:nvSpPr>
        <p:spPr bwMode="auto">
          <a:xfrm>
            <a:off x="3711575" y="3187700"/>
            <a:ext cx="998538" cy="2540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lIns="18000" tIns="10800" rIns="18000" bIns="10800">
            <a:spAutoFit/>
          </a:bodyPr>
          <a:lstStyle/>
          <a:p>
            <a:r>
              <a:rPr lang="ja-JP" altLang="en-US" sz="1500" b="1">
                <a:solidFill>
                  <a:srgbClr val="3333FF"/>
                </a:solidFill>
                <a:latin typeface="Calibri" pitchFamily="34" charset="0"/>
              </a:rPr>
              <a:t>○○小学校</a:t>
            </a:r>
          </a:p>
        </p:txBody>
      </p:sp>
      <p:sp>
        <p:nvSpPr>
          <p:cNvPr id="39" name="フリーフォーム 38"/>
          <p:cNvSpPr/>
          <p:nvPr/>
        </p:nvSpPr>
        <p:spPr bwMode="auto">
          <a:xfrm>
            <a:off x="3273425" y="3357563"/>
            <a:ext cx="1158875" cy="700087"/>
          </a:xfrm>
          <a:custGeom>
            <a:avLst/>
            <a:gdLst>
              <a:gd name="connsiteX0" fmla="*/ 38100 w 838200"/>
              <a:gd name="connsiteY0" fmla="*/ 619125 h 619125"/>
              <a:gd name="connsiteX1" fmla="*/ 838200 w 838200"/>
              <a:gd name="connsiteY1" fmla="*/ 400050 h 619125"/>
              <a:gd name="connsiteX2" fmla="*/ 723900 w 838200"/>
              <a:gd name="connsiteY2" fmla="*/ 0 h 619125"/>
              <a:gd name="connsiteX3" fmla="*/ 190500 w 838200"/>
              <a:gd name="connsiteY3" fmla="*/ 133350 h 619125"/>
              <a:gd name="connsiteX4" fmla="*/ 0 w 838200"/>
              <a:gd name="connsiteY4" fmla="*/ 342900 h 619125"/>
              <a:gd name="connsiteX5" fmla="*/ 38100 w 838200"/>
              <a:gd name="connsiteY5" fmla="*/ 619125 h 619125"/>
              <a:gd name="connsiteX0" fmla="*/ 38100 w 962025"/>
              <a:gd name="connsiteY0" fmla="*/ 619125 h 1495425"/>
              <a:gd name="connsiteX1" fmla="*/ 962025 w 962025"/>
              <a:gd name="connsiteY1" fmla="*/ 1495425 h 1495425"/>
              <a:gd name="connsiteX2" fmla="*/ 723900 w 962025"/>
              <a:gd name="connsiteY2" fmla="*/ 0 h 1495425"/>
              <a:gd name="connsiteX3" fmla="*/ 190500 w 962025"/>
              <a:gd name="connsiteY3" fmla="*/ 133350 h 1495425"/>
              <a:gd name="connsiteX4" fmla="*/ 0 w 962025"/>
              <a:gd name="connsiteY4" fmla="*/ 342900 h 1495425"/>
              <a:gd name="connsiteX5" fmla="*/ 38100 w 962025"/>
              <a:gd name="connsiteY5" fmla="*/ 619125 h 1495425"/>
              <a:gd name="connsiteX0" fmla="*/ 38100 w 962025"/>
              <a:gd name="connsiteY0" fmla="*/ 619125 h 1495425"/>
              <a:gd name="connsiteX1" fmla="*/ 247650 w 962025"/>
              <a:gd name="connsiteY1" fmla="*/ 1419225 h 1495425"/>
              <a:gd name="connsiteX2" fmla="*/ 962025 w 962025"/>
              <a:gd name="connsiteY2" fmla="*/ 1495425 h 1495425"/>
              <a:gd name="connsiteX3" fmla="*/ 723900 w 962025"/>
              <a:gd name="connsiteY3" fmla="*/ 0 h 1495425"/>
              <a:gd name="connsiteX4" fmla="*/ 190500 w 962025"/>
              <a:gd name="connsiteY4" fmla="*/ 133350 h 1495425"/>
              <a:gd name="connsiteX5" fmla="*/ 0 w 962025"/>
              <a:gd name="connsiteY5" fmla="*/ 342900 h 1495425"/>
              <a:gd name="connsiteX6" fmla="*/ 38100 w 962025"/>
              <a:gd name="connsiteY6" fmla="*/ 619125 h 1495425"/>
              <a:gd name="connsiteX0" fmla="*/ 38100 w 981075"/>
              <a:gd name="connsiteY0" fmla="*/ 619125 h 1495425"/>
              <a:gd name="connsiteX1" fmla="*/ 247650 w 981075"/>
              <a:gd name="connsiteY1" fmla="*/ 1419225 h 1495425"/>
              <a:gd name="connsiteX2" fmla="*/ 962025 w 981075"/>
              <a:gd name="connsiteY2" fmla="*/ 1495425 h 1495425"/>
              <a:gd name="connsiteX3" fmla="*/ 981075 w 981075"/>
              <a:gd name="connsiteY3" fmla="*/ 1204913 h 1495425"/>
              <a:gd name="connsiteX4" fmla="*/ 723900 w 981075"/>
              <a:gd name="connsiteY4" fmla="*/ 0 h 1495425"/>
              <a:gd name="connsiteX5" fmla="*/ 190500 w 981075"/>
              <a:gd name="connsiteY5" fmla="*/ 133350 h 1495425"/>
              <a:gd name="connsiteX6" fmla="*/ 0 w 981075"/>
              <a:gd name="connsiteY6" fmla="*/ 342900 h 1495425"/>
              <a:gd name="connsiteX7" fmla="*/ 38100 w 981075"/>
              <a:gd name="connsiteY7" fmla="*/ 619125 h 1495425"/>
              <a:gd name="connsiteX0" fmla="*/ 38100 w 981075"/>
              <a:gd name="connsiteY0" fmla="*/ 619125 h 1495425"/>
              <a:gd name="connsiteX1" fmla="*/ 247650 w 981075"/>
              <a:gd name="connsiteY1" fmla="*/ 1419225 h 1495425"/>
              <a:gd name="connsiteX2" fmla="*/ 962025 w 981075"/>
              <a:gd name="connsiteY2" fmla="*/ 1495425 h 1495425"/>
              <a:gd name="connsiteX3" fmla="*/ 981075 w 981075"/>
              <a:gd name="connsiteY3" fmla="*/ 1204913 h 1495425"/>
              <a:gd name="connsiteX4" fmla="*/ 809625 w 981075"/>
              <a:gd name="connsiteY4" fmla="*/ 1119188 h 1495425"/>
              <a:gd name="connsiteX5" fmla="*/ 723900 w 981075"/>
              <a:gd name="connsiteY5" fmla="*/ 0 h 1495425"/>
              <a:gd name="connsiteX6" fmla="*/ 190500 w 981075"/>
              <a:gd name="connsiteY6" fmla="*/ 133350 h 1495425"/>
              <a:gd name="connsiteX7" fmla="*/ 0 w 981075"/>
              <a:gd name="connsiteY7" fmla="*/ 342900 h 1495425"/>
              <a:gd name="connsiteX8" fmla="*/ 38100 w 981075"/>
              <a:gd name="connsiteY8" fmla="*/ 619125 h 1495425"/>
              <a:gd name="connsiteX0" fmla="*/ 38100 w 981075"/>
              <a:gd name="connsiteY0" fmla="*/ 619125 h 1495425"/>
              <a:gd name="connsiteX1" fmla="*/ 247650 w 981075"/>
              <a:gd name="connsiteY1" fmla="*/ 1419225 h 1495425"/>
              <a:gd name="connsiteX2" fmla="*/ 962025 w 981075"/>
              <a:gd name="connsiteY2" fmla="*/ 1495425 h 1495425"/>
              <a:gd name="connsiteX3" fmla="*/ 981075 w 981075"/>
              <a:gd name="connsiteY3" fmla="*/ 1204913 h 1495425"/>
              <a:gd name="connsiteX4" fmla="*/ 809625 w 981075"/>
              <a:gd name="connsiteY4" fmla="*/ 1119188 h 1495425"/>
              <a:gd name="connsiteX5" fmla="*/ 833438 w 981075"/>
              <a:gd name="connsiteY5" fmla="*/ 1033463 h 1495425"/>
              <a:gd name="connsiteX6" fmla="*/ 723900 w 981075"/>
              <a:gd name="connsiteY6" fmla="*/ 0 h 1495425"/>
              <a:gd name="connsiteX7" fmla="*/ 190500 w 981075"/>
              <a:gd name="connsiteY7" fmla="*/ 133350 h 1495425"/>
              <a:gd name="connsiteX8" fmla="*/ 0 w 981075"/>
              <a:gd name="connsiteY8" fmla="*/ 342900 h 1495425"/>
              <a:gd name="connsiteX9" fmla="*/ 38100 w 981075"/>
              <a:gd name="connsiteY9" fmla="*/ 619125 h 1495425"/>
              <a:gd name="connsiteX0" fmla="*/ 38100 w 981075"/>
              <a:gd name="connsiteY0" fmla="*/ 619125 h 1495425"/>
              <a:gd name="connsiteX1" fmla="*/ 247650 w 981075"/>
              <a:gd name="connsiteY1" fmla="*/ 1419225 h 1495425"/>
              <a:gd name="connsiteX2" fmla="*/ 962025 w 981075"/>
              <a:gd name="connsiteY2" fmla="*/ 1495425 h 1495425"/>
              <a:gd name="connsiteX3" fmla="*/ 981075 w 981075"/>
              <a:gd name="connsiteY3" fmla="*/ 1204913 h 1495425"/>
              <a:gd name="connsiteX4" fmla="*/ 809625 w 981075"/>
              <a:gd name="connsiteY4" fmla="*/ 1119188 h 1495425"/>
              <a:gd name="connsiteX5" fmla="*/ 833438 w 981075"/>
              <a:gd name="connsiteY5" fmla="*/ 1033463 h 1495425"/>
              <a:gd name="connsiteX6" fmla="*/ 471488 w 981075"/>
              <a:gd name="connsiteY6" fmla="*/ 909638 h 1495425"/>
              <a:gd name="connsiteX7" fmla="*/ 723900 w 981075"/>
              <a:gd name="connsiteY7" fmla="*/ 0 h 1495425"/>
              <a:gd name="connsiteX8" fmla="*/ 190500 w 981075"/>
              <a:gd name="connsiteY8" fmla="*/ 133350 h 1495425"/>
              <a:gd name="connsiteX9" fmla="*/ 0 w 981075"/>
              <a:gd name="connsiteY9" fmla="*/ 342900 h 1495425"/>
              <a:gd name="connsiteX10" fmla="*/ 38100 w 981075"/>
              <a:gd name="connsiteY10" fmla="*/ 619125 h 1495425"/>
              <a:gd name="connsiteX0" fmla="*/ 38100 w 981075"/>
              <a:gd name="connsiteY0" fmla="*/ 485775 h 1362075"/>
              <a:gd name="connsiteX1" fmla="*/ 247650 w 981075"/>
              <a:gd name="connsiteY1" fmla="*/ 1285875 h 1362075"/>
              <a:gd name="connsiteX2" fmla="*/ 962025 w 981075"/>
              <a:gd name="connsiteY2" fmla="*/ 1362075 h 1362075"/>
              <a:gd name="connsiteX3" fmla="*/ 981075 w 981075"/>
              <a:gd name="connsiteY3" fmla="*/ 1071563 h 1362075"/>
              <a:gd name="connsiteX4" fmla="*/ 809625 w 981075"/>
              <a:gd name="connsiteY4" fmla="*/ 985838 h 1362075"/>
              <a:gd name="connsiteX5" fmla="*/ 833438 w 981075"/>
              <a:gd name="connsiteY5" fmla="*/ 900113 h 1362075"/>
              <a:gd name="connsiteX6" fmla="*/ 471488 w 981075"/>
              <a:gd name="connsiteY6" fmla="*/ 776288 h 1362075"/>
              <a:gd name="connsiteX7" fmla="*/ 419100 w 981075"/>
              <a:gd name="connsiteY7" fmla="*/ 862012 h 1362075"/>
              <a:gd name="connsiteX8" fmla="*/ 190500 w 981075"/>
              <a:gd name="connsiteY8" fmla="*/ 0 h 1362075"/>
              <a:gd name="connsiteX9" fmla="*/ 0 w 981075"/>
              <a:gd name="connsiteY9" fmla="*/ 209550 h 1362075"/>
              <a:gd name="connsiteX10" fmla="*/ 38100 w 981075"/>
              <a:gd name="connsiteY10" fmla="*/ 485775 h 1362075"/>
              <a:gd name="connsiteX0" fmla="*/ 85725 w 1028700"/>
              <a:gd name="connsiteY0" fmla="*/ 485775 h 1362075"/>
              <a:gd name="connsiteX1" fmla="*/ 0 w 1028700"/>
              <a:gd name="connsiteY1" fmla="*/ 1071563 h 1362075"/>
              <a:gd name="connsiteX2" fmla="*/ 295275 w 1028700"/>
              <a:gd name="connsiteY2" fmla="*/ 1285875 h 1362075"/>
              <a:gd name="connsiteX3" fmla="*/ 1009650 w 1028700"/>
              <a:gd name="connsiteY3" fmla="*/ 1362075 h 1362075"/>
              <a:gd name="connsiteX4" fmla="*/ 1028700 w 1028700"/>
              <a:gd name="connsiteY4" fmla="*/ 1071563 h 1362075"/>
              <a:gd name="connsiteX5" fmla="*/ 857250 w 1028700"/>
              <a:gd name="connsiteY5" fmla="*/ 985838 h 1362075"/>
              <a:gd name="connsiteX6" fmla="*/ 881063 w 1028700"/>
              <a:gd name="connsiteY6" fmla="*/ 900113 h 1362075"/>
              <a:gd name="connsiteX7" fmla="*/ 519113 w 1028700"/>
              <a:gd name="connsiteY7" fmla="*/ 776288 h 1362075"/>
              <a:gd name="connsiteX8" fmla="*/ 466725 w 1028700"/>
              <a:gd name="connsiteY8" fmla="*/ 862012 h 1362075"/>
              <a:gd name="connsiteX9" fmla="*/ 238125 w 1028700"/>
              <a:gd name="connsiteY9" fmla="*/ 0 h 1362075"/>
              <a:gd name="connsiteX10" fmla="*/ 47625 w 1028700"/>
              <a:gd name="connsiteY10" fmla="*/ 209550 h 1362075"/>
              <a:gd name="connsiteX11" fmla="*/ 85725 w 1028700"/>
              <a:gd name="connsiteY11" fmla="*/ 485775 h 1362075"/>
              <a:gd name="connsiteX0" fmla="*/ 85725 w 1028700"/>
              <a:gd name="connsiteY0" fmla="*/ 485775 h 1362075"/>
              <a:gd name="connsiteX1" fmla="*/ 0 w 1028700"/>
              <a:gd name="connsiteY1" fmla="*/ 1071563 h 1362075"/>
              <a:gd name="connsiteX2" fmla="*/ 180975 w 1028700"/>
              <a:gd name="connsiteY2" fmla="*/ 1019175 h 1362075"/>
              <a:gd name="connsiteX3" fmla="*/ 295275 w 1028700"/>
              <a:gd name="connsiteY3" fmla="*/ 1285875 h 1362075"/>
              <a:gd name="connsiteX4" fmla="*/ 1009650 w 1028700"/>
              <a:gd name="connsiteY4" fmla="*/ 1362075 h 1362075"/>
              <a:gd name="connsiteX5" fmla="*/ 1028700 w 1028700"/>
              <a:gd name="connsiteY5" fmla="*/ 1071563 h 1362075"/>
              <a:gd name="connsiteX6" fmla="*/ 857250 w 1028700"/>
              <a:gd name="connsiteY6" fmla="*/ 985838 h 1362075"/>
              <a:gd name="connsiteX7" fmla="*/ 881063 w 1028700"/>
              <a:gd name="connsiteY7" fmla="*/ 900113 h 1362075"/>
              <a:gd name="connsiteX8" fmla="*/ 519113 w 1028700"/>
              <a:gd name="connsiteY8" fmla="*/ 776288 h 1362075"/>
              <a:gd name="connsiteX9" fmla="*/ 466725 w 1028700"/>
              <a:gd name="connsiteY9" fmla="*/ 862012 h 1362075"/>
              <a:gd name="connsiteX10" fmla="*/ 238125 w 1028700"/>
              <a:gd name="connsiteY10" fmla="*/ 0 h 1362075"/>
              <a:gd name="connsiteX11" fmla="*/ 47625 w 1028700"/>
              <a:gd name="connsiteY11" fmla="*/ 209550 h 1362075"/>
              <a:gd name="connsiteX12" fmla="*/ 85725 w 1028700"/>
              <a:gd name="connsiteY12" fmla="*/ 485775 h 1362075"/>
              <a:gd name="connsiteX0" fmla="*/ 147637 w 1090612"/>
              <a:gd name="connsiteY0" fmla="*/ 485775 h 1362075"/>
              <a:gd name="connsiteX1" fmla="*/ 0 w 1090612"/>
              <a:gd name="connsiteY1" fmla="*/ 838200 h 1362075"/>
              <a:gd name="connsiteX2" fmla="*/ 61912 w 1090612"/>
              <a:gd name="connsiteY2" fmla="*/ 1071563 h 1362075"/>
              <a:gd name="connsiteX3" fmla="*/ 242887 w 1090612"/>
              <a:gd name="connsiteY3" fmla="*/ 1019175 h 1362075"/>
              <a:gd name="connsiteX4" fmla="*/ 357187 w 1090612"/>
              <a:gd name="connsiteY4" fmla="*/ 1285875 h 1362075"/>
              <a:gd name="connsiteX5" fmla="*/ 1071562 w 1090612"/>
              <a:gd name="connsiteY5" fmla="*/ 1362075 h 1362075"/>
              <a:gd name="connsiteX6" fmla="*/ 1090612 w 1090612"/>
              <a:gd name="connsiteY6" fmla="*/ 1071563 h 1362075"/>
              <a:gd name="connsiteX7" fmla="*/ 919162 w 1090612"/>
              <a:gd name="connsiteY7" fmla="*/ 985838 h 1362075"/>
              <a:gd name="connsiteX8" fmla="*/ 942975 w 1090612"/>
              <a:gd name="connsiteY8" fmla="*/ 900113 h 1362075"/>
              <a:gd name="connsiteX9" fmla="*/ 581025 w 1090612"/>
              <a:gd name="connsiteY9" fmla="*/ 776288 h 1362075"/>
              <a:gd name="connsiteX10" fmla="*/ 528637 w 1090612"/>
              <a:gd name="connsiteY10" fmla="*/ 862012 h 1362075"/>
              <a:gd name="connsiteX11" fmla="*/ 300037 w 1090612"/>
              <a:gd name="connsiteY11" fmla="*/ 0 h 1362075"/>
              <a:gd name="connsiteX12" fmla="*/ 109537 w 1090612"/>
              <a:gd name="connsiteY12" fmla="*/ 209550 h 1362075"/>
              <a:gd name="connsiteX13" fmla="*/ 147637 w 1090612"/>
              <a:gd name="connsiteY13" fmla="*/ 485775 h 1362075"/>
              <a:gd name="connsiteX0" fmla="*/ 147637 w 1090612"/>
              <a:gd name="connsiteY0" fmla="*/ 485775 h 1362075"/>
              <a:gd name="connsiteX1" fmla="*/ 0 w 1090612"/>
              <a:gd name="connsiteY1" fmla="*/ 838200 h 1362075"/>
              <a:gd name="connsiteX2" fmla="*/ 61912 w 1090612"/>
              <a:gd name="connsiteY2" fmla="*/ 1071563 h 1362075"/>
              <a:gd name="connsiteX3" fmla="*/ 242887 w 1090612"/>
              <a:gd name="connsiteY3" fmla="*/ 1019175 h 1362075"/>
              <a:gd name="connsiteX4" fmla="*/ 357187 w 1090612"/>
              <a:gd name="connsiteY4" fmla="*/ 1285875 h 1362075"/>
              <a:gd name="connsiteX5" fmla="*/ 1071562 w 1090612"/>
              <a:gd name="connsiteY5" fmla="*/ 1362075 h 1362075"/>
              <a:gd name="connsiteX6" fmla="*/ 1090612 w 1090612"/>
              <a:gd name="connsiteY6" fmla="*/ 1071563 h 1362075"/>
              <a:gd name="connsiteX7" fmla="*/ 919162 w 1090612"/>
              <a:gd name="connsiteY7" fmla="*/ 985838 h 1362075"/>
              <a:gd name="connsiteX8" fmla="*/ 942975 w 1090612"/>
              <a:gd name="connsiteY8" fmla="*/ 900113 h 1362075"/>
              <a:gd name="connsiteX9" fmla="*/ 581025 w 1090612"/>
              <a:gd name="connsiteY9" fmla="*/ 776288 h 1362075"/>
              <a:gd name="connsiteX10" fmla="*/ 528637 w 1090612"/>
              <a:gd name="connsiteY10" fmla="*/ 862012 h 1362075"/>
              <a:gd name="connsiteX11" fmla="*/ 300037 w 1090612"/>
              <a:gd name="connsiteY11" fmla="*/ 0 h 1362075"/>
              <a:gd name="connsiteX12" fmla="*/ 109537 w 1090612"/>
              <a:gd name="connsiteY12" fmla="*/ 209550 h 1362075"/>
              <a:gd name="connsiteX13" fmla="*/ 285750 w 1090612"/>
              <a:gd name="connsiteY13" fmla="*/ 681038 h 1362075"/>
              <a:gd name="connsiteX14" fmla="*/ 147637 w 1090612"/>
              <a:gd name="connsiteY14" fmla="*/ 485775 h 1362075"/>
              <a:gd name="connsiteX0" fmla="*/ 285750 w 1090612"/>
              <a:gd name="connsiteY0" fmla="*/ 681038 h 1362075"/>
              <a:gd name="connsiteX1" fmla="*/ 0 w 1090612"/>
              <a:gd name="connsiteY1" fmla="*/ 838200 h 1362075"/>
              <a:gd name="connsiteX2" fmla="*/ 61912 w 1090612"/>
              <a:gd name="connsiteY2" fmla="*/ 1071563 h 1362075"/>
              <a:gd name="connsiteX3" fmla="*/ 242887 w 1090612"/>
              <a:gd name="connsiteY3" fmla="*/ 1019175 h 1362075"/>
              <a:gd name="connsiteX4" fmla="*/ 357187 w 1090612"/>
              <a:gd name="connsiteY4" fmla="*/ 1285875 h 1362075"/>
              <a:gd name="connsiteX5" fmla="*/ 1071562 w 1090612"/>
              <a:gd name="connsiteY5" fmla="*/ 1362075 h 1362075"/>
              <a:gd name="connsiteX6" fmla="*/ 1090612 w 1090612"/>
              <a:gd name="connsiteY6" fmla="*/ 1071563 h 1362075"/>
              <a:gd name="connsiteX7" fmla="*/ 919162 w 1090612"/>
              <a:gd name="connsiteY7" fmla="*/ 985838 h 1362075"/>
              <a:gd name="connsiteX8" fmla="*/ 942975 w 1090612"/>
              <a:gd name="connsiteY8" fmla="*/ 900113 h 1362075"/>
              <a:gd name="connsiteX9" fmla="*/ 581025 w 1090612"/>
              <a:gd name="connsiteY9" fmla="*/ 776288 h 1362075"/>
              <a:gd name="connsiteX10" fmla="*/ 528637 w 1090612"/>
              <a:gd name="connsiteY10" fmla="*/ 862012 h 1362075"/>
              <a:gd name="connsiteX11" fmla="*/ 300037 w 1090612"/>
              <a:gd name="connsiteY11" fmla="*/ 0 h 1362075"/>
              <a:gd name="connsiteX12" fmla="*/ 109537 w 1090612"/>
              <a:gd name="connsiteY12" fmla="*/ 209550 h 1362075"/>
              <a:gd name="connsiteX13" fmla="*/ 285750 w 1090612"/>
              <a:gd name="connsiteY13" fmla="*/ 681038 h 1362075"/>
              <a:gd name="connsiteX0" fmla="*/ 285750 w 1090612"/>
              <a:gd name="connsiteY0" fmla="*/ 681038 h 1362075"/>
              <a:gd name="connsiteX1" fmla="*/ 0 w 1090612"/>
              <a:gd name="connsiteY1" fmla="*/ 838200 h 1362075"/>
              <a:gd name="connsiteX2" fmla="*/ 61912 w 1090612"/>
              <a:gd name="connsiteY2" fmla="*/ 1071563 h 1362075"/>
              <a:gd name="connsiteX3" fmla="*/ 242887 w 1090612"/>
              <a:gd name="connsiteY3" fmla="*/ 1019175 h 1362075"/>
              <a:gd name="connsiteX4" fmla="*/ 357187 w 1090612"/>
              <a:gd name="connsiteY4" fmla="*/ 1285875 h 1362075"/>
              <a:gd name="connsiteX5" fmla="*/ 1071562 w 1090612"/>
              <a:gd name="connsiteY5" fmla="*/ 1362075 h 1362075"/>
              <a:gd name="connsiteX6" fmla="*/ 1090612 w 1090612"/>
              <a:gd name="connsiteY6" fmla="*/ 1071563 h 1362075"/>
              <a:gd name="connsiteX7" fmla="*/ 919162 w 1090612"/>
              <a:gd name="connsiteY7" fmla="*/ 985838 h 1362075"/>
              <a:gd name="connsiteX8" fmla="*/ 942975 w 1090612"/>
              <a:gd name="connsiteY8" fmla="*/ 900113 h 1362075"/>
              <a:gd name="connsiteX9" fmla="*/ 581025 w 1090612"/>
              <a:gd name="connsiteY9" fmla="*/ 776288 h 1362075"/>
              <a:gd name="connsiteX10" fmla="*/ 528637 w 1090612"/>
              <a:gd name="connsiteY10" fmla="*/ 862012 h 1362075"/>
              <a:gd name="connsiteX11" fmla="*/ 300037 w 1090612"/>
              <a:gd name="connsiteY11" fmla="*/ 0 h 1362075"/>
              <a:gd name="connsiteX12" fmla="*/ 285750 w 1090612"/>
              <a:gd name="connsiteY12" fmla="*/ 681038 h 1362075"/>
              <a:gd name="connsiteX0" fmla="*/ 285750 w 1090612"/>
              <a:gd name="connsiteY0" fmla="*/ 0 h 681037"/>
              <a:gd name="connsiteX1" fmla="*/ 0 w 1090612"/>
              <a:gd name="connsiteY1" fmla="*/ 157162 h 681037"/>
              <a:gd name="connsiteX2" fmla="*/ 61912 w 1090612"/>
              <a:gd name="connsiteY2" fmla="*/ 390525 h 681037"/>
              <a:gd name="connsiteX3" fmla="*/ 242887 w 1090612"/>
              <a:gd name="connsiteY3" fmla="*/ 338137 h 681037"/>
              <a:gd name="connsiteX4" fmla="*/ 357187 w 1090612"/>
              <a:gd name="connsiteY4" fmla="*/ 604837 h 681037"/>
              <a:gd name="connsiteX5" fmla="*/ 1071562 w 1090612"/>
              <a:gd name="connsiteY5" fmla="*/ 681037 h 681037"/>
              <a:gd name="connsiteX6" fmla="*/ 1090612 w 1090612"/>
              <a:gd name="connsiteY6" fmla="*/ 390525 h 681037"/>
              <a:gd name="connsiteX7" fmla="*/ 919162 w 1090612"/>
              <a:gd name="connsiteY7" fmla="*/ 304800 h 681037"/>
              <a:gd name="connsiteX8" fmla="*/ 942975 w 1090612"/>
              <a:gd name="connsiteY8" fmla="*/ 219075 h 681037"/>
              <a:gd name="connsiteX9" fmla="*/ 581025 w 1090612"/>
              <a:gd name="connsiteY9" fmla="*/ 95250 h 681037"/>
              <a:gd name="connsiteX10" fmla="*/ 528637 w 1090612"/>
              <a:gd name="connsiteY10" fmla="*/ 180974 h 681037"/>
              <a:gd name="connsiteX11" fmla="*/ 285750 w 1090612"/>
              <a:gd name="connsiteY11" fmla="*/ 0 h 681037"/>
              <a:gd name="connsiteX0" fmla="*/ 247650 w 1090612"/>
              <a:gd name="connsiteY0" fmla="*/ 0 h 738187"/>
              <a:gd name="connsiteX1" fmla="*/ 0 w 1090612"/>
              <a:gd name="connsiteY1" fmla="*/ 214312 h 738187"/>
              <a:gd name="connsiteX2" fmla="*/ 61912 w 1090612"/>
              <a:gd name="connsiteY2" fmla="*/ 447675 h 738187"/>
              <a:gd name="connsiteX3" fmla="*/ 242887 w 1090612"/>
              <a:gd name="connsiteY3" fmla="*/ 395287 h 738187"/>
              <a:gd name="connsiteX4" fmla="*/ 357187 w 1090612"/>
              <a:gd name="connsiteY4" fmla="*/ 661987 h 738187"/>
              <a:gd name="connsiteX5" fmla="*/ 1071562 w 1090612"/>
              <a:gd name="connsiteY5" fmla="*/ 738187 h 738187"/>
              <a:gd name="connsiteX6" fmla="*/ 1090612 w 1090612"/>
              <a:gd name="connsiteY6" fmla="*/ 447675 h 738187"/>
              <a:gd name="connsiteX7" fmla="*/ 919162 w 1090612"/>
              <a:gd name="connsiteY7" fmla="*/ 361950 h 738187"/>
              <a:gd name="connsiteX8" fmla="*/ 942975 w 1090612"/>
              <a:gd name="connsiteY8" fmla="*/ 276225 h 738187"/>
              <a:gd name="connsiteX9" fmla="*/ 581025 w 1090612"/>
              <a:gd name="connsiteY9" fmla="*/ 152400 h 738187"/>
              <a:gd name="connsiteX10" fmla="*/ 528637 w 1090612"/>
              <a:gd name="connsiteY10" fmla="*/ 238124 h 738187"/>
              <a:gd name="connsiteX11" fmla="*/ 247650 w 1090612"/>
              <a:gd name="connsiteY11" fmla="*/ 0 h 738187"/>
              <a:gd name="connsiteX0" fmla="*/ 247650 w 1090612"/>
              <a:gd name="connsiteY0" fmla="*/ 0 h 738187"/>
              <a:gd name="connsiteX1" fmla="*/ 0 w 1090612"/>
              <a:gd name="connsiteY1" fmla="*/ 147637 h 738187"/>
              <a:gd name="connsiteX2" fmla="*/ 61912 w 1090612"/>
              <a:gd name="connsiteY2" fmla="*/ 447675 h 738187"/>
              <a:gd name="connsiteX3" fmla="*/ 242887 w 1090612"/>
              <a:gd name="connsiteY3" fmla="*/ 395287 h 738187"/>
              <a:gd name="connsiteX4" fmla="*/ 357187 w 1090612"/>
              <a:gd name="connsiteY4" fmla="*/ 661987 h 738187"/>
              <a:gd name="connsiteX5" fmla="*/ 1071562 w 1090612"/>
              <a:gd name="connsiteY5" fmla="*/ 738187 h 738187"/>
              <a:gd name="connsiteX6" fmla="*/ 1090612 w 1090612"/>
              <a:gd name="connsiteY6" fmla="*/ 447675 h 738187"/>
              <a:gd name="connsiteX7" fmla="*/ 919162 w 1090612"/>
              <a:gd name="connsiteY7" fmla="*/ 361950 h 738187"/>
              <a:gd name="connsiteX8" fmla="*/ 942975 w 1090612"/>
              <a:gd name="connsiteY8" fmla="*/ 276225 h 738187"/>
              <a:gd name="connsiteX9" fmla="*/ 581025 w 1090612"/>
              <a:gd name="connsiteY9" fmla="*/ 152400 h 738187"/>
              <a:gd name="connsiteX10" fmla="*/ 528637 w 1090612"/>
              <a:gd name="connsiteY10" fmla="*/ 238124 h 738187"/>
              <a:gd name="connsiteX11" fmla="*/ 247650 w 1090612"/>
              <a:gd name="connsiteY11" fmla="*/ 0 h 738187"/>
              <a:gd name="connsiteX0" fmla="*/ 215900 w 1058862"/>
              <a:gd name="connsiteY0" fmla="*/ 0 h 738187"/>
              <a:gd name="connsiteX1" fmla="*/ 0 w 1058862"/>
              <a:gd name="connsiteY1" fmla="*/ 153987 h 738187"/>
              <a:gd name="connsiteX2" fmla="*/ 30162 w 1058862"/>
              <a:gd name="connsiteY2" fmla="*/ 447675 h 738187"/>
              <a:gd name="connsiteX3" fmla="*/ 211137 w 1058862"/>
              <a:gd name="connsiteY3" fmla="*/ 395287 h 738187"/>
              <a:gd name="connsiteX4" fmla="*/ 325437 w 1058862"/>
              <a:gd name="connsiteY4" fmla="*/ 661987 h 738187"/>
              <a:gd name="connsiteX5" fmla="*/ 1039812 w 1058862"/>
              <a:gd name="connsiteY5" fmla="*/ 738187 h 738187"/>
              <a:gd name="connsiteX6" fmla="*/ 1058862 w 1058862"/>
              <a:gd name="connsiteY6" fmla="*/ 447675 h 738187"/>
              <a:gd name="connsiteX7" fmla="*/ 887412 w 1058862"/>
              <a:gd name="connsiteY7" fmla="*/ 361950 h 738187"/>
              <a:gd name="connsiteX8" fmla="*/ 911225 w 1058862"/>
              <a:gd name="connsiteY8" fmla="*/ 276225 h 738187"/>
              <a:gd name="connsiteX9" fmla="*/ 549275 w 1058862"/>
              <a:gd name="connsiteY9" fmla="*/ 152400 h 738187"/>
              <a:gd name="connsiteX10" fmla="*/ 496887 w 1058862"/>
              <a:gd name="connsiteY10" fmla="*/ 238124 h 738187"/>
              <a:gd name="connsiteX11" fmla="*/ 215900 w 1058862"/>
              <a:gd name="connsiteY11" fmla="*/ 0 h 738187"/>
              <a:gd name="connsiteX0" fmla="*/ 215900 w 1058862"/>
              <a:gd name="connsiteY0" fmla="*/ 0 h 738187"/>
              <a:gd name="connsiteX1" fmla="*/ 0 w 1058862"/>
              <a:gd name="connsiteY1" fmla="*/ 153987 h 738187"/>
              <a:gd name="connsiteX2" fmla="*/ 30162 w 1058862"/>
              <a:gd name="connsiteY2" fmla="*/ 447675 h 738187"/>
              <a:gd name="connsiteX3" fmla="*/ 211137 w 1058862"/>
              <a:gd name="connsiteY3" fmla="*/ 395287 h 738187"/>
              <a:gd name="connsiteX4" fmla="*/ 325437 w 1058862"/>
              <a:gd name="connsiteY4" fmla="*/ 661987 h 738187"/>
              <a:gd name="connsiteX5" fmla="*/ 1039812 w 1058862"/>
              <a:gd name="connsiteY5" fmla="*/ 738187 h 738187"/>
              <a:gd name="connsiteX6" fmla="*/ 1058862 w 1058862"/>
              <a:gd name="connsiteY6" fmla="*/ 447675 h 738187"/>
              <a:gd name="connsiteX7" fmla="*/ 887412 w 1058862"/>
              <a:gd name="connsiteY7" fmla="*/ 361950 h 738187"/>
              <a:gd name="connsiteX8" fmla="*/ 911225 w 1058862"/>
              <a:gd name="connsiteY8" fmla="*/ 276225 h 738187"/>
              <a:gd name="connsiteX9" fmla="*/ 549275 w 1058862"/>
              <a:gd name="connsiteY9" fmla="*/ 152400 h 738187"/>
              <a:gd name="connsiteX10" fmla="*/ 215900 w 1058862"/>
              <a:gd name="connsiteY10" fmla="*/ 0 h 738187"/>
              <a:gd name="connsiteX0" fmla="*/ 215900 w 1058862"/>
              <a:gd name="connsiteY0" fmla="*/ 0 h 738187"/>
              <a:gd name="connsiteX1" fmla="*/ 0 w 1058862"/>
              <a:gd name="connsiteY1" fmla="*/ 153987 h 738187"/>
              <a:gd name="connsiteX2" fmla="*/ 49212 w 1058862"/>
              <a:gd name="connsiteY2" fmla="*/ 442912 h 738187"/>
              <a:gd name="connsiteX3" fmla="*/ 211137 w 1058862"/>
              <a:gd name="connsiteY3" fmla="*/ 395287 h 738187"/>
              <a:gd name="connsiteX4" fmla="*/ 325437 w 1058862"/>
              <a:gd name="connsiteY4" fmla="*/ 661987 h 738187"/>
              <a:gd name="connsiteX5" fmla="*/ 1039812 w 1058862"/>
              <a:gd name="connsiteY5" fmla="*/ 738187 h 738187"/>
              <a:gd name="connsiteX6" fmla="*/ 1058862 w 1058862"/>
              <a:gd name="connsiteY6" fmla="*/ 447675 h 738187"/>
              <a:gd name="connsiteX7" fmla="*/ 887412 w 1058862"/>
              <a:gd name="connsiteY7" fmla="*/ 361950 h 738187"/>
              <a:gd name="connsiteX8" fmla="*/ 911225 w 1058862"/>
              <a:gd name="connsiteY8" fmla="*/ 276225 h 738187"/>
              <a:gd name="connsiteX9" fmla="*/ 549275 w 1058862"/>
              <a:gd name="connsiteY9" fmla="*/ 152400 h 738187"/>
              <a:gd name="connsiteX10" fmla="*/ 215900 w 1058862"/>
              <a:gd name="connsiteY10" fmla="*/ 0 h 738187"/>
              <a:gd name="connsiteX0" fmla="*/ 215900 w 1058862"/>
              <a:gd name="connsiteY0" fmla="*/ 0 h 738187"/>
              <a:gd name="connsiteX1" fmla="*/ 0 w 1058862"/>
              <a:gd name="connsiteY1" fmla="*/ 153987 h 738187"/>
              <a:gd name="connsiteX2" fmla="*/ 13809 w 1058862"/>
              <a:gd name="connsiteY2" fmla="*/ 326815 h 738187"/>
              <a:gd name="connsiteX3" fmla="*/ 49212 w 1058862"/>
              <a:gd name="connsiteY3" fmla="*/ 442912 h 738187"/>
              <a:gd name="connsiteX4" fmla="*/ 211137 w 1058862"/>
              <a:gd name="connsiteY4" fmla="*/ 395287 h 738187"/>
              <a:gd name="connsiteX5" fmla="*/ 325437 w 1058862"/>
              <a:gd name="connsiteY5" fmla="*/ 661987 h 738187"/>
              <a:gd name="connsiteX6" fmla="*/ 1039812 w 1058862"/>
              <a:gd name="connsiteY6" fmla="*/ 738187 h 738187"/>
              <a:gd name="connsiteX7" fmla="*/ 1058862 w 1058862"/>
              <a:gd name="connsiteY7" fmla="*/ 447675 h 738187"/>
              <a:gd name="connsiteX8" fmla="*/ 887412 w 1058862"/>
              <a:gd name="connsiteY8" fmla="*/ 361950 h 738187"/>
              <a:gd name="connsiteX9" fmla="*/ 911225 w 1058862"/>
              <a:gd name="connsiteY9" fmla="*/ 276225 h 738187"/>
              <a:gd name="connsiteX10" fmla="*/ 549275 w 1058862"/>
              <a:gd name="connsiteY10" fmla="*/ 152400 h 738187"/>
              <a:gd name="connsiteX11" fmla="*/ 215900 w 1058862"/>
              <a:gd name="connsiteY11" fmla="*/ 0 h 738187"/>
              <a:gd name="connsiteX0" fmla="*/ 215900 w 1058862"/>
              <a:gd name="connsiteY0" fmla="*/ 0 h 738187"/>
              <a:gd name="connsiteX1" fmla="*/ 0 w 1058862"/>
              <a:gd name="connsiteY1" fmla="*/ 108267 h 738187"/>
              <a:gd name="connsiteX2" fmla="*/ 13809 w 1058862"/>
              <a:gd name="connsiteY2" fmla="*/ 326815 h 738187"/>
              <a:gd name="connsiteX3" fmla="*/ 49212 w 1058862"/>
              <a:gd name="connsiteY3" fmla="*/ 442912 h 738187"/>
              <a:gd name="connsiteX4" fmla="*/ 211137 w 1058862"/>
              <a:gd name="connsiteY4" fmla="*/ 395287 h 738187"/>
              <a:gd name="connsiteX5" fmla="*/ 325437 w 1058862"/>
              <a:gd name="connsiteY5" fmla="*/ 661987 h 738187"/>
              <a:gd name="connsiteX6" fmla="*/ 1039812 w 1058862"/>
              <a:gd name="connsiteY6" fmla="*/ 738187 h 738187"/>
              <a:gd name="connsiteX7" fmla="*/ 1058862 w 1058862"/>
              <a:gd name="connsiteY7" fmla="*/ 447675 h 738187"/>
              <a:gd name="connsiteX8" fmla="*/ 887412 w 1058862"/>
              <a:gd name="connsiteY8" fmla="*/ 361950 h 738187"/>
              <a:gd name="connsiteX9" fmla="*/ 911225 w 1058862"/>
              <a:gd name="connsiteY9" fmla="*/ 276225 h 738187"/>
              <a:gd name="connsiteX10" fmla="*/ 549275 w 1058862"/>
              <a:gd name="connsiteY10" fmla="*/ 152400 h 738187"/>
              <a:gd name="connsiteX11" fmla="*/ 215900 w 1058862"/>
              <a:gd name="connsiteY11" fmla="*/ 0 h 738187"/>
              <a:gd name="connsiteX0" fmla="*/ 215900 w 1058862"/>
              <a:gd name="connsiteY0" fmla="*/ 0 h 738187"/>
              <a:gd name="connsiteX1" fmla="*/ 0 w 1058862"/>
              <a:gd name="connsiteY1" fmla="*/ 108267 h 738187"/>
              <a:gd name="connsiteX2" fmla="*/ 13809 w 1058862"/>
              <a:gd name="connsiteY2" fmla="*/ 326815 h 738187"/>
              <a:gd name="connsiteX3" fmla="*/ 42178 w 1058862"/>
              <a:gd name="connsiteY3" fmla="*/ 481012 h 738187"/>
              <a:gd name="connsiteX4" fmla="*/ 211137 w 1058862"/>
              <a:gd name="connsiteY4" fmla="*/ 395287 h 738187"/>
              <a:gd name="connsiteX5" fmla="*/ 325437 w 1058862"/>
              <a:gd name="connsiteY5" fmla="*/ 661987 h 738187"/>
              <a:gd name="connsiteX6" fmla="*/ 1039812 w 1058862"/>
              <a:gd name="connsiteY6" fmla="*/ 738187 h 738187"/>
              <a:gd name="connsiteX7" fmla="*/ 1058862 w 1058862"/>
              <a:gd name="connsiteY7" fmla="*/ 447675 h 738187"/>
              <a:gd name="connsiteX8" fmla="*/ 887412 w 1058862"/>
              <a:gd name="connsiteY8" fmla="*/ 361950 h 738187"/>
              <a:gd name="connsiteX9" fmla="*/ 911225 w 1058862"/>
              <a:gd name="connsiteY9" fmla="*/ 276225 h 738187"/>
              <a:gd name="connsiteX10" fmla="*/ 549275 w 1058862"/>
              <a:gd name="connsiteY10" fmla="*/ 152400 h 738187"/>
              <a:gd name="connsiteX11" fmla="*/ 215900 w 1058862"/>
              <a:gd name="connsiteY11" fmla="*/ 0 h 738187"/>
              <a:gd name="connsiteX0" fmla="*/ 215900 w 1058862"/>
              <a:gd name="connsiteY0" fmla="*/ 0 h 738187"/>
              <a:gd name="connsiteX1" fmla="*/ 0 w 1058862"/>
              <a:gd name="connsiteY1" fmla="*/ 108267 h 738187"/>
              <a:gd name="connsiteX2" fmla="*/ 13809 w 1058862"/>
              <a:gd name="connsiteY2" fmla="*/ 326815 h 738187"/>
              <a:gd name="connsiteX3" fmla="*/ 42178 w 1058862"/>
              <a:gd name="connsiteY3" fmla="*/ 481012 h 738187"/>
              <a:gd name="connsiteX4" fmla="*/ 211137 w 1058862"/>
              <a:gd name="connsiteY4" fmla="*/ 395287 h 738187"/>
              <a:gd name="connsiteX5" fmla="*/ 318403 w 1058862"/>
              <a:gd name="connsiteY5" fmla="*/ 692467 h 738187"/>
              <a:gd name="connsiteX6" fmla="*/ 1039812 w 1058862"/>
              <a:gd name="connsiteY6" fmla="*/ 738187 h 738187"/>
              <a:gd name="connsiteX7" fmla="*/ 1058862 w 1058862"/>
              <a:gd name="connsiteY7" fmla="*/ 447675 h 738187"/>
              <a:gd name="connsiteX8" fmla="*/ 887412 w 1058862"/>
              <a:gd name="connsiteY8" fmla="*/ 361950 h 738187"/>
              <a:gd name="connsiteX9" fmla="*/ 911225 w 1058862"/>
              <a:gd name="connsiteY9" fmla="*/ 276225 h 738187"/>
              <a:gd name="connsiteX10" fmla="*/ 549275 w 1058862"/>
              <a:gd name="connsiteY10" fmla="*/ 152400 h 738187"/>
              <a:gd name="connsiteX11" fmla="*/ 215900 w 1058862"/>
              <a:gd name="connsiteY11" fmla="*/ 0 h 738187"/>
              <a:gd name="connsiteX0" fmla="*/ 215900 w 1058862"/>
              <a:gd name="connsiteY0" fmla="*/ 0 h 700087"/>
              <a:gd name="connsiteX1" fmla="*/ 0 w 1058862"/>
              <a:gd name="connsiteY1" fmla="*/ 108267 h 700087"/>
              <a:gd name="connsiteX2" fmla="*/ 13809 w 1058862"/>
              <a:gd name="connsiteY2" fmla="*/ 326815 h 700087"/>
              <a:gd name="connsiteX3" fmla="*/ 42178 w 1058862"/>
              <a:gd name="connsiteY3" fmla="*/ 481012 h 700087"/>
              <a:gd name="connsiteX4" fmla="*/ 211137 w 1058862"/>
              <a:gd name="connsiteY4" fmla="*/ 395287 h 700087"/>
              <a:gd name="connsiteX5" fmla="*/ 318403 w 1058862"/>
              <a:gd name="connsiteY5" fmla="*/ 692467 h 700087"/>
              <a:gd name="connsiteX6" fmla="*/ 1053880 w 1058862"/>
              <a:gd name="connsiteY6" fmla="*/ 700087 h 700087"/>
              <a:gd name="connsiteX7" fmla="*/ 1058862 w 1058862"/>
              <a:gd name="connsiteY7" fmla="*/ 447675 h 700087"/>
              <a:gd name="connsiteX8" fmla="*/ 887412 w 1058862"/>
              <a:gd name="connsiteY8" fmla="*/ 361950 h 700087"/>
              <a:gd name="connsiteX9" fmla="*/ 911225 w 1058862"/>
              <a:gd name="connsiteY9" fmla="*/ 276225 h 700087"/>
              <a:gd name="connsiteX10" fmla="*/ 549275 w 1058862"/>
              <a:gd name="connsiteY10" fmla="*/ 152400 h 700087"/>
              <a:gd name="connsiteX11" fmla="*/ 215900 w 1058862"/>
              <a:gd name="connsiteY11" fmla="*/ 0 h 700087"/>
              <a:gd name="connsiteX0" fmla="*/ 215900 w 1058862"/>
              <a:gd name="connsiteY0" fmla="*/ 0 h 700087"/>
              <a:gd name="connsiteX1" fmla="*/ 0 w 1058862"/>
              <a:gd name="connsiteY1" fmla="*/ 108267 h 700087"/>
              <a:gd name="connsiteX2" fmla="*/ 13809 w 1058862"/>
              <a:gd name="connsiteY2" fmla="*/ 326815 h 700087"/>
              <a:gd name="connsiteX3" fmla="*/ 42178 w 1058862"/>
              <a:gd name="connsiteY3" fmla="*/ 481012 h 700087"/>
              <a:gd name="connsiteX4" fmla="*/ 211137 w 1058862"/>
              <a:gd name="connsiteY4" fmla="*/ 395287 h 700087"/>
              <a:gd name="connsiteX5" fmla="*/ 318403 w 1058862"/>
              <a:gd name="connsiteY5" fmla="*/ 692467 h 700087"/>
              <a:gd name="connsiteX6" fmla="*/ 1053880 w 1058862"/>
              <a:gd name="connsiteY6" fmla="*/ 700087 h 700087"/>
              <a:gd name="connsiteX7" fmla="*/ 1058862 w 1058862"/>
              <a:gd name="connsiteY7" fmla="*/ 447675 h 700087"/>
              <a:gd name="connsiteX8" fmla="*/ 887412 w 1058862"/>
              <a:gd name="connsiteY8" fmla="*/ 361950 h 700087"/>
              <a:gd name="connsiteX9" fmla="*/ 904191 w 1058862"/>
              <a:gd name="connsiteY9" fmla="*/ 306705 h 700087"/>
              <a:gd name="connsiteX10" fmla="*/ 549275 w 1058862"/>
              <a:gd name="connsiteY10" fmla="*/ 152400 h 700087"/>
              <a:gd name="connsiteX11" fmla="*/ 215900 w 1058862"/>
              <a:gd name="connsiteY11" fmla="*/ 0 h 700087"/>
              <a:gd name="connsiteX0" fmla="*/ 220663 w 1063625"/>
              <a:gd name="connsiteY0" fmla="*/ 0 h 700087"/>
              <a:gd name="connsiteX1" fmla="*/ 4763 w 1063625"/>
              <a:gd name="connsiteY1" fmla="*/ 108267 h 700087"/>
              <a:gd name="connsiteX2" fmla="*/ 0 w 1063625"/>
              <a:gd name="connsiteY2" fmla="*/ 175984 h 700087"/>
              <a:gd name="connsiteX3" fmla="*/ 18572 w 1063625"/>
              <a:gd name="connsiteY3" fmla="*/ 326815 h 700087"/>
              <a:gd name="connsiteX4" fmla="*/ 46941 w 1063625"/>
              <a:gd name="connsiteY4" fmla="*/ 481012 h 700087"/>
              <a:gd name="connsiteX5" fmla="*/ 215900 w 1063625"/>
              <a:gd name="connsiteY5" fmla="*/ 395287 h 700087"/>
              <a:gd name="connsiteX6" fmla="*/ 323166 w 1063625"/>
              <a:gd name="connsiteY6" fmla="*/ 692467 h 700087"/>
              <a:gd name="connsiteX7" fmla="*/ 1058643 w 1063625"/>
              <a:gd name="connsiteY7" fmla="*/ 700087 h 700087"/>
              <a:gd name="connsiteX8" fmla="*/ 1063625 w 1063625"/>
              <a:gd name="connsiteY8" fmla="*/ 447675 h 700087"/>
              <a:gd name="connsiteX9" fmla="*/ 892175 w 1063625"/>
              <a:gd name="connsiteY9" fmla="*/ 361950 h 700087"/>
              <a:gd name="connsiteX10" fmla="*/ 908954 w 1063625"/>
              <a:gd name="connsiteY10" fmla="*/ 306705 h 700087"/>
              <a:gd name="connsiteX11" fmla="*/ 554038 w 1063625"/>
              <a:gd name="connsiteY11" fmla="*/ 152400 h 700087"/>
              <a:gd name="connsiteX12" fmla="*/ 220663 w 1063625"/>
              <a:gd name="connsiteY12" fmla="*/ 0 h 700087"/>
              <a:gd name="connsiteX0" fmla="*/ 220663 w 1063625"/>
              <a:gd name="connsiteY0" fmla="*/ 0 h 700087"/>
              <a:gd name="connsiteX1" fmla="*/ 4763 w 1063625"/>
              <a:gd name="connsiteY1" fmla="*/ 108267 h 700087"/>
              <a:gd name="connsiteX2" fmla="*/ 0 w 1063625"/>
              <a:gd name="connsiteY2" fmla="*/ 175984 h 700087"/>
              <a:gd name="connsiteX3" fmla="*/ 18572 w 1063625"/>
              <a:gd name="connsiteY3" fmla="*/ 326815 h 700087"/>
              <a:gd name="connsiteX4" fmla="*/ 46941 w 1063625"/>
              <a:gd name="connsiteY4" fmla="*/ 481012 h 700087"/>
              <a:gd name="connsiteX5" fmla="*/ 215900 w 1063625"/>
              <a:gd name="connsiteY5" fmla="*/ 395287 h 700087"/>
              <a:gd name="connsiteX6" fmla="*/ 323166 w 1063625"/>
              <a:gd name="connsiteY6" fmla="*/ 692467 h 700087"/>
              <a:gd name="connsiteX7" fmla="*/ 1058643 w 1063625"/>
              <a:gd name="connsiteY7" fmla="*/ 700087 h 700087"/>
              <a:gd name="connsiteX8" fmla="*/ 1063625 w 1063625"/>
              <a:gd name="connsiteY8" fmla="*/ 447675 h 700087"/>
              <a:gd name="connsiteX9" fmla="*/ 892175 w 1063625"/>
              <a:gd name="connsiteY9" fmla="*/ 361950 h 700087"/>
              <a:gd name="connsiteX10" fmla="*/ 908954 w 1063625"/>
              <a:gd name="connsiteY10" fmla="*/ 306705 h 700087"/>
              <a:gd name="connsiteX11" fmla="*/ 554038 w 1063625"/>
              <a:gd name="connsiteY11" fmla="*/ 152400 h 700087"/>
              <a:gd name="connsiteX12" fmla="*/ 313592 w 1063625"/>
              <a:gd name="connsiteY12" fmla="*/ 14059 h 700087"/>
              <a:gd name="connsiteX13" fmla="*/ 220663 w 1063625"/>
              <a:gd name="connsiteY13" fmla="*/ 0 h 700087"/>
              <a:gd name="connsiteX0" fmla="*/ 220663 w 1063625"/>
              <a:gd name="connsiteY0" fmla="*/ 0 h 700087"/>
              <a:gd name="connsiteX1" fmla="*/ 4763 w 1063625"/>
              <a:gd name="connsiteY1" fmla="*/ 108267 h 700087"/>
              <a:gd name="connsiteX2" fmla="*/ 0 w 1063625"/>
              <a:gd name="connsiteY2" fmla="*/ 175984 h 700087"/>
              <a:gd name="connsiteX3" fmla="*/ 18572 w 1063625"/>
              <a:gd name="connsiteY3" fmla="*/ 326815 h 700087"/>
              <a:gd name="connsiteX4" fmla="*/ 46941 w 1063625"/>
              <a:gd name="connsiteY4" fmla="*/ 481012 h 700087"/>
              <a:gd name="connsiteX5" fmla="*/ 215900 w 1063625"/>
              <a:gd name="connsiteY5" fmla="*/ 395287 h 700087"/>
              <a:gd name="connsiteX6" fmla="*/ 323166 w 1063625"/>
              <a:gd name="connsiteY6" fmla="*/ 692467 h 700087"/>
              <a:gd name="connsiteX7" fmla="*/ 1058643 w 1063625"/>
              <a:gd name="connsiteY7" fmla="*/ 700087 h 700087"/>
              <a:gd name="connsiteX8" fmla="*/ 1063625 w 1063625"/>
              <a:gd name="connsiteY8" fmla="*/ 447675 h 700087"/>
              <a:gd name="connsiteX9" fmla="*/ 892176 w 1063625"/>
              <a:gd name="connsiteY9" fmla="*/ 381000 h 700087"/>
              <a:gd name="connsiteX10" fmla="*/ 908954 w 1063625"/>
              <a:gd name="connsiteY10" fmla="*/ 306705 h 700087"/>
              <a:gd name="connsiteX11" fmla="*/ 554038 w 1063625"/>
              <a:gd name="connsiteY11" fmla="*/ 152400 h 700087"/>
              <a:gd name="connsiteX12" fmla="*/ 313592 w 1063625"/>
              <a:gd name="connsiteY12" fmla="*/ 14059 h 700087"/>
              <a:gd name="connsiteX13" fmla="*/ 220663 w 1063625"/>
              <a:gd name="connsiteY13" fmla="*/ 0 h 700087"/>
              <a:gd name="connsiteX0" fmla="*/ 220663 w 1069487"/>
              <a:gd name="connsiteY0" fmla="*/ 0 h 700087"/>
              <a:gd name="connsiteX1" fmla="*/ 4763 w 1069487"/>
              <a:gd name="connsiteY1" fmla="*/ 108267 h 700087"/>
              <a:gd name="connsiteX2" fmla="*/ 0 w 1069487"/>
              <a:gd name="connsiteY2" fmla="*/ 175984 h 700087"/>
              <a:gd name="connsiteX3" fmla="*/ 18572 w 1069487"/>
              <a:gd name="connsiteY3" fmla="*/ 326815 h 700087"/>
              <a:gd name="connsiteX4" fmla="*/ 46941 w 1069487"/>
              <a:gd name="connsiteY4" fmla="*/ 481012 h 700087"/>
              <a:gd name="connsiteX5" fmla="*/ 215900 w 1069487"/>
              <a:gd name="connsiteY5" fmla="*/ 395287 h 700087"/>
              <a:gd name="connsiteX6" fmla="*/ 323166 w 1069487"/>
              <a:gd name="connsiteY6" fmla="*/ 692467 h 700087"/>
              <a:gd name="connsiteX7" fmla="*/ 1058643 w 1069487"/>
              <a:gd name="connsiteY7" fmla="*/ 700087 h 700087"/>
              <a:gd name="connsiteX8" fmla="*/ 1069487 w 1069487"/>
              <a:gd name="connsiteY8" fmla="*/ 428625 h 700087"/>
              <a:gd name="connsiteX9" fmla="*/ 892176 w 1069487"/>
              <a:gd name="connsiteY9" fmla="*/ 381000 h 700087"/>
              <a:gd name="connsiteX10" fmla="*/ 908954 w 1069487"/>
              <a:gd name="connsiteY10" fmla="*/ 306705 h 700087"/>
              <a:gd name="connsiteX11" fmla="*/ 554038 w 1069487"/>
              <a:gd name="connsiteY11" fmla="*/ 152400 h 700087"/>
              <a:gd name="connsiteX12" fmla="*/ 313592 w 1069487"/>
              <a:gd name="connsiteY12" fmla="*/ 14059 h 700087"/>
              <a:gd name="connsiteX13" fmla="*/ 220663 w 1069487"/>
              <a:gd name="connsiteY13" fmla="*/ 0 h 7000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069487" h="700087">
                <a:moveTo>
                  <a:pt x="220663" y="0"/>
                </a:moveTo>
                <a:lnTo>
                  <a:pt x="4763" y="108267"/>
                </a:lnTo>
                <a:lnTo>
                  <a:pt x="0" y="175984"/>
                </a:lnTo>
                <a:lnTo>
                  <a:pt x="18572" y="326815"/>
                </a:lnTo>
                <a:lnTo>
                  <a:pt x="46941" y="481012"/>
                </a:lnTo>
                <a:lnTo>
                  <a:pt x="215900" y="395287"/>
                </a:lnTo>
                <a:lnTo>
                  <a:pt x="323166" y="692467"/>
                </a:lnTo>
                <a:lnTo>
                  <a:pt x="1058643" y="700087"/>
                </a:lnTo>
                <a:cubicBezTo>
                  <a:pt x="1060304" y="615950"/>
                  <a:pt x="1067826" y="512762"/>
                  <a:pt x="1069487" y="428625"/>
                </a:cubicBezTo>
                <a:lnTo>
                  <a:pt x="892176" y="381000"/>
                </a:lnTo>
                <a:lnTo>
                  <a:pt x="908954" y="306705"/>
                </a:lnTo>
                <a:lnTo>
                  <a:pt x="554038" y="152400"/>
                </a:lnTo>
                <a:lnTo>
                  <a:pt x="313592" y="14059"/>
                </a:lnTo>
                <a:lnTo>
                  <a:pt x="220663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  <a:alpha val="70000"/>
            </a:schemeClr>
          </a:solidFill>
          <a:ln w="25400">
            <a:solidFill>
              <a:srgbClr val="33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dirty="0">
              <a:solidFill>
                <a:srgbClr val="0070C0"/>
              </a:solidFill>
            </a:endParaRPr>
          </a:p>
        </p:txBody>
      </p:sp>
      <p:sp>
        <p:nvSpPr>
          <p:cNvPr id="13344" name="テキスト ボックス 84"/>
          <p:cNvSpPr txBox="1">
            <a:spLocks noChangeArrowheads="1"/>
          </p:cNvSpPr>
          <p:nvPr/>
        </p:nvSpPr>
        <p:spPr bwMode="auto">
          <a:xfrm>
            <a:off x="3705225" y="3598863"/>
            <a:ext cx="279400" cy="24606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lIns="36000" tIns="0" rIns="36000" bIns="0" anchor="ctr">
            <a:spAutoFit/>
          </a:bodyPr>
          <a:lstStyle/>
          <a:p>
            <a:r>
              <a:rPr lang="ja-JP" altLang="en-US" sz="1600" b="1">
                <a:solidFill>
                  <a:srgbClr val="3333FF"/>
                </a:solidFill>
                <a:latin typeface="Calibri" pitchFamily="34" charset="0"/>
              </a:rPr>
              <a:t>文</a:t>
            </a:r>
          </a:p>
        </p:txBody>
      </p:sp>
      <p:sp>
        <p:nvSpPr>
          <p:cNvPr id="13345" name="Text Box 6"/>
          <p:cNvSpPr txBox="1">
            <a:spLocks noChangeArrowheads="1"/>
          </p:cNvSpPr>
          <p:nvPr/>
        </p:nvSpPr>
        <p:spPr bwMode="auto">
          <a:xfrm rot="1156748">
            <a:off x="5264150" y="5721350"/>
            <a:ext cx="742950" cy="25241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lIns="18000" tIns="10800" rIns="18000" bIns="10800">
            <a:spAutoFit/>
          </a:bodyPr>
          <a:lstStyle/>
          <a:p>
            <a:pPr algn="ctr"/>
            <a:r>
              <a:rPr lang="ja-JP" altLang="en-US" sz="1500" b="1">
                <a:solidFill>
                  <a:srgbClr val="3333FF"/>
                </a:solidFill>
                <a:latin typeface="Calibri" pitchFamily="34" charset="0"/>
              </a:rPr>
              <a:t>○○駅</a:t>
            </a:r>
          </a:p>
        </p:txBody>
      </p:sp>
      <p:sp>
        <p:nvSpPr>
          <p:cNvPr id="13346" name="テキスト ボックス 4"/>
          <p:cNvSpPr txBox="1">
            <a:spLocks noChangeArrowheads="1"/>
          </p:cNvSpPr>
          <p:nvPr/>
        </p:nvSpPr>
        <p:spPr bwMode="auto">
          <a:xfrm>
            <a:off x="1054100" y="0"/>
            <a:ext cx="72263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sz="2400">
                <a:latin typeface="Calibri" pitchFamily="34" charset="0"/>
              </a:rPr>
              <a:t>通学路対策箇所図（イメージ）　　　</a:t>
            </a:r>
            <a:endParaRPr lang="ja-JP" altLang="en-US" sz="1200">
              <a:latin typeface="Calibri" pitchFamily="34" charset="0"/>
            </a:endParaRPr>
          </a:p>
        </p:txBody>
      </p:sp>
      <p:sp>
        <p:nvSpPr>
          <p:cNvPr id="91" name="正方形/長方形 90"/>
          <p:cNvSpPr/>
          <p:nvPr/>
        </p:nvSpPr>
        <p:spPr>
          <a:xfrm>
            <a:off x="7007225" y="5967413"/>
            <a:ext cx="2093913" cy="828675"/>
          </a:xfrm>
          <a:prstGeom prst="rect">
            <a:avLst/>
          </a:prstGeom>
          <a:solidFill>
            <a:sysClr val="window" lastClr="FFFFFF"/>
          </a:solidFill>
          <a:ln w="1905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ja-JP" altLang="en-US" kern="0">
              <a:solidFill>
                <a:sysClr val="window" lastClr="FFFFFF"/>
              </a:solidFill>
              <a:latin typeface="Arial"/>
              <a:ea typeface="ＭＳ Ｐゴシック"/>
            </a:endParaRPr>
          </a:p>
        </p:txBody>
      </p:sp>
      <p:sp>
        <p:nvSpPr>
          <p:cNvPr id="92" name="円/楕円 91"/>
          <p:cNvSpPr/>
          <p:nvPr/>
        </p:nvSpPr>
        <p:spPr>
          <a:xfrm>
            <a:off x="7304088" y="6502400"/>
            <a:ext cx="166687" cy="153988"/>
          </a:xfrm>
          <a:prstGeom prst="ellipse">
            <a:avLst/>
          </a:prstGeom>
          <a:solidFill>
            <a:srgbClr val="FF0000">
              <a:alpha val="85000"/>
            </a:srgbClr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ja-JP" altLang="en-US" kern="0">
              <a:solidFill>
                <a:sysClr val="window" lastClr="FFFFFF"/>
              </a:solidFill>
              <a:latin typeface="Arial"/>
              <a:ea typeface="ＭＳ Ｐゴシック"/>
            </a:endParaRPr>
          </a:p>
        </p:txBody>
      </p:sp>
      <p:sp>
        <p:nvSpPr>
          <p:cNvPr id="93" name="テキスト ボックス 69"/>
          <p:cNvSpPr txBox="1">
            <a:spLocks noChangeArrowheads="1"/>
          </p:cNvSpPr>
          <p:nvPr/>
        </p:nvSpPr>
        <p:spPr bwMode="auto">
          <a:xfrm>
            <a:off x="7526338" y="6445250"/>
            <a:ext cx="1031875" cy="277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ja-JP" altLang="en-US" sz="1200" kern="0" dirty="0">
                <a:solidFill>
                  <a:sysClr val="windowText" lastClr="000000"/>
                </a:solidFill>
                <a:latin typeface="+mn-lt"/>
                <a:ea typeface="+mn-ea"/>
              </a:rPr>
              <a:t>：要対策箇所</a:t>
            </a:r>
          </a:p>
        </p:txBody>
      </p:sp>
      <p:sp>
        <p:nvSpPr>
          <p:cNvPr id="94" name="フリーフォーム 93"/>
          <p:cNvSpPr/>
          <p:nvPr/>
        </p:nvSpPr>
        <p:spPr>
          <a:xfrm>
            <a:off x="7162800" y="6223000"/>
            <a:ext cx="371475" cy="0"/>
          </a:xfrm>
          <a:custGeom>
            <a:avLst/>
            <a:gdLst>
              <a:gd name="connsiteX0" fmla="*/ 0 w 342900"/>
              <a:gd name="connsiteY0" fmla="*/ 0 h 0"/>
              <a:gd name="connsiteX1" fmla="*/ 342900 w 342900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42900">
                <a:moveTo>
                  <a:pt x="0" y="0"/>
                </a:moveTo>
                <a:lnTo>
                  <a:pt x="342900" y="0"/>
                </a:lnTo>
              </a:path>
            </a:pathLst>
          </a:custGeom>
          <a:noFill/>
          <a:ln w="50800" cap="flat" cmpd="sng" algn="ctr">
            <a:solidFill>
              <a:srgbClr val="FF0000">
                <a:alpha val="60000"/>
              </a:srgbClr>
            </a:solidFill>
            <a:prstDash val="sysDash"/>
          </a:ln>
          <a:effectLst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ja-JP" altLang="en-US" kern="0">
              <a:solidFill>
                <a:sysClr val="windowText" lastClr="000000"/>
              </a:solidFill>
              <a:latin typeface="Arial"/>
              <a:ea typeface="ＭＳ Ｐゴシック"/>
            </a:endParaRPr>
          </a:p>
        </p:txBody>
      </p:sp>
      <p:sp>
        <p:nvSpPr>
          <p:cNvPr id="95" name="テキスト ボックス 72"/>
          <p:cNvSpPr txBox="1">
            <a:spLocks noChangeArrowheads="1"/>
          </p:cNvSpPr>
          <p:nvPr/>
        </p:nvSpPr>
        <p:spPr bwMode="auto">
          <a:xfrm>
            <a:off x="7516813" y="6089650"/>
            <a:ext cx="1492250" cy="277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ja-JP" altLang="en-US" sz="1200" kern="0" dirty="0">
                <a:solidFill>
                  <a:sysClr val="windowText" lastClr="000000"/>
                </a:solidFill>
                <a:latin typeface="+mn-lt"/>
                <a:ea typeface="+mn-ea"/>
              </a:rPr>
              <a:t>：通学路（学校指定）</a:t>
            </a:r>
          </a:p>
        </p:txBody>
      </p:sp>
      <p:sp>
        <p:nvSpPr>
          <p:cNvPr id="99" name="正方形/長方形 98"/>
          <p:cNvSpPr/>
          <p:nvPr/>
        </p:nvSpPr>
        <p:spPr bwMode="auto">
          <a:xfrm>
            <a:off x="128588" y="649288"/>
            <a:ext cx="2020887" cy="1092200"/>
          </a:xfrm>
          <a:prstGeom prst="rect">
            <a:avLst/>
          </a:prstGeom>
          <a:solidFill>
            <a:sysClr val="window" lastClr="FFFFFF"/>
          </a:solidFill>
          <a:ln w="1905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lIns="72000" tIns="72000" rIns="72000" bIns="7200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ja-JP" sz="1200" kern="0" dirty="0">
                <a:solidFill>
                  <a:sysClr val="windowText" lastClr="000000"/>
                </a:solidFill>
                <a:latin typeface="ＭＳ Ｐゴシック"/>
                <a:ea typeface="ＭＳ Ｐゴシック"/>
              </a:rPr>
              <a:t>【</a:t>
            </a:r>
            <a:r>
              <a:rPr kumimoji="0" lang="ja-JP" altLang="en-US" sz="1200" kern="0" dirty="0">
                <a:solidFill>
                  <a:sysClr val="windowText" lastClr="000000"/>
                </a:solidFill>
                <a:latin typeface="ＭＳ Ｐゴシック"/>
                <a:ea typeface="ＭＳ Ｐゴシック"/>
              </a:rPr>
              <a:t>対策検討メンバー</a:t>
            </a:r>
            <a:r>
              <a:rPr kumimoji="0" lang="en-US" altLang="ja-JP" sz="1200" kern="0" dirty="0">
                <a:solidFill>
                  <a:sysClr val="windowText" lastClr="000000"/>
                </a:solidFill>
                <a:latin typeface="ＭＳ Ｐゴシック"/>
                <a:ea typeface="ＭＳ Ｐゴシック"/>
              </a:rPr>
              <a:t>】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ja-JP" altLang="en-US" sz="1200" kern="0" dirty="0">
                <a:solidFill>
                  <a:sysClr val="windowText" lastClr="000000"/>
                </a:solidFill>
                <a:latin typeface="ＭＳ Ｐゴシック"/>
                <a:ea typeface="ＭＳ Ｐゴシック"/>
              </a:rPr>
              <a:t>・教育委員会、学校、ＰＴＡ</a:t>
            </a:r>
            <a:endParaRPr kumimoji="0" lang="en-US" altLang="ja-JP" sz="1200" kern="0" dirty="0">
              <a:solidFill>
                <a:sysClr val="windowText" lastClr="000000"/>
              </a:solidFill>
              <a:latin typeface="ＭＳ Ｐゴシック"/>
              <a:ea typeface="ＭＳ Ｐゴシック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ja-JP" altLang="en-US" sz="1200" kern="0" dirty="0">
                <a:solidFill>
                  <a:sysClr val="windowText" lastClr="000000"/>
                </a:solidFill>
                <a:latin typeface="ＭＳ Ｐゴシック"/>
                <a:ea typeface="ＭＳ Ｐゴシック"/>
              </a:rPr>
              <a:t>・道路管理者</a:t>
            </a:r>
            <a:endParaRPr kumimoji="0" lang="en-US" altLang="ja-JP" sz="1200" kern="0" dirty="0">
              <a:solidFill>
                <a:sysClr val="windowText" lastClr="000000"/>
              </a:solidFill>
              <a:latin typeface="ＭＳ Ｐゴシック"/>
              <a:ea typeface="ＭＳ Ｐゴシック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ja-JP" altLang="en-US" sz="1200" kern="0" dirty="0">
                <a:solidFill>
                  <a:sysClr val="windowText" lastClr="000000"/>
                </a:solidFill>
                <a:latin typeface="ＭＳ Ｐゴシック"/>
                <a:ea typeface="ＭＳ Ｐゴシック"/>
              </a:rPr>
              <a:t>・警察署</a:t>
            </a:r>
            <a:endParaRPr kumimoji="0" lang="en-US" altLang="ja-JP" sz="1200" kern="0" dirty="0">
              <a:solidFill>
                <a:sysClr val="windowText" lastClr="000000"/>
              </a:solidFill>
              <a:latin typeface="ＭＳ Ｐゴシック"/>
              <a:ea typeface="ＭＳ Ｐゴシック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ja-JP" altLang="en-US" sz="1200" kern="0" dirty="0">
                <a:solidFill>
                  <a:sysClr val="windowText" lastClr="000000"/>
                </a:solidFill>
                <a:latin typeface="ＭＳ Ｐゴシック"/>
                <a:ea typeface="ＭＳ Ｐゴシック"/>
              </a:rPr>
              <a:t>・利用者団体</a:t>
            </a:r>
          </a:p>
        </p:txBody>
      </p:sp>
      <p:cxnSp>
        <p:nvCxnSpPr>
          <p:cNvPr id="13353" name="直線矢印コネクタ 109"/>
          <p:cNvCxnSpPr>
            <a:cxnSpLocks noChangeShapeType="1"/>
          </p:cNvCxnSpPr>
          <p:nvPr/>
        </p:nvCxnSpPr>
        <p:spPr bwMode="auto">
          <a:xfrm flipH="1">
            <a:off x="5364163" y="1744663"/>
            <a:ext cx="1836737" cy="1971675"/>
          </a:xfrm>
          <a:prstGeom prst="straightConnector1">
            <a:avLst/>
          </a:prstGeom>
          <a:noFill/>
          <a:ln w="50800" algn="ctr">
            <a:solidFill>
              <a:srgbClr val="4A7EBB"/>
            </a:solidFill>
            <a:round/>
            <a:headEnd/>
            <a:tailEnd type="arrow" w="med" len="med"/>
          </a:ln>
        </p:spPr>
      </p:cxnSp>
      <p:cxnSp>
        <p:nvCxnSpPr>
          <p:cNvPr id="13354" name="直線矢印コネクタ 110"/>
          <p:cNvCxnSpPr>
            <a:cxnSpLocks noChangeShapeType="1"/>
          </p:cNvCxnSpPr>
          <p:nvPr/>
        </p:nvCxnSpPr>
        <p:spPr bwMode="auto">
          <a:xfrm>
            <a:off x="4494213" y="1936750"/>
            <a:ext cx="661987" cy="206375"/>
          </a:xfrm>
          <a:prstGeom prst="straightConnector1">
            <a:avLst/>
          </a:prstGeom>
          <a:noFill/>
          <a:ln w="50800" algn="ctr">
            <a:solidFill>
              <a:srgbClr val="4A7EBB"/>
            </a:solidFill>
            <a:round/>
            <a:headEnd/>
            <a:tailEnd type="arrow" w="med" len="med"/>
          </a:ln>
        </p:spPr>
      </p:cxnSp>
      <p:cxnSp>
        <p:nvCxnSpPr>
          <p:cNvPr id="13355" name="直線矢印コネクタ 111"/>
          <p:cNvCxnSpPr>
            <a:cxnSpLocks noChangeShapeType="1"/>
          </p:cNvCxnSpPr>
          <p:nvPr/>
        </p:nvCxnSpPr>
        <p:spPr bwMode="auto">
          <a:xfrm flipH="1">
            <a:off x="6700838" y="4575175"/>
            <a:ext cx="465137" cy="801688"/>
          </a:xfrm>
          <a:prstGeom prst="straightConnector1">
            <a:avLst/>
          </a:prstGeom>
          <a:noFill/>
          <a:ln w="50800" algn="ctr">
            <a:solidFill>
              <a:srgbClr val="4A7EBB"/>
            </a:solidFill>
            <a:round/>
            <a:headEnd/>
            <a:tailEnd type="arrow" w="med" len="med"/>
          </a:ln>
        </p:spPr>
      </p:cxnSp>
      <p:cxnSp>
        <p:nvCxnSpPr>
          <p:cNvPr id="13356" name="直線矢印コネクタ 112"/>
          <p:cNvCxnSpPr>
            <a:cxnSpLocks noChangeShapeType="1"/>
          </p:cNvCxnSpPr>
          <p:nvPr/>
        </p:nvCxnSpPr>
        <p:spPr bwMode="auto">
          <a:xfrm flipV="1">
            <a:off x="1866900" y="4960938"/>
            <a:ext cx="484188" cy="277812"/>
          </a:xfrm>
          <a:prstGeom prst="straightConnector1">
            <a:avLst/>
          </a:prstGeom>
          <a:noFill/>
          <a:ln w="50800" algn="ctr">
            <a:solidFill>
              <a:srgbClr val="4A7EBB"/>
            </a:solidFill>
            <a:round/>
            <a:headEnd/>
            <a:tailEnd type="arrow" w="med" len="med"/>
          </a:ln>
        </p:spPr>
      </p:cxnSp>
      <p:cxnSp>
        <p:nvCxnSpPr>
          <p:cNvPr id="13357" name="直線矢印コネクタ 113"/>
          <p:cNvCxnSpPr>
            <a:cxnSpLocks noChangeShapeType="1"/>
          </p:cNvCxnSpPr>
          <p:nvPr/>
        </p:nvCxnSpPr>
        <p:spPr bwMode="auto">
          <a:xfrm flipV="1">
            <a:off x="3624263" y="5162550"/>
            <a:ext cx="1157287" cy="198438"/>
          </a:xfrm>
          <a:prstGeom prst="straightConnector1">
            <a:avLst/>
          </a:prstGeom>
          <a:noFill/>
          <a:ln w="38100" algn="ctr">
            <a:solidFill>
              <a:srgbClr val="4A7EBB"/>
            </a:solidFill>
            <a:round/>
            <a:headEnd/>
            <a:tailEnd type="arrow" w="med" len="med"/>
          </a:ln>
        </p:spPr>
      </p:cxnSp>
      <p:cxnSp>
        <p:nvCxnSpPr>
          <p:cNvPr id="13358" name="直線矢印コネクタ 114"/>
          <p:cNvCxnSpPr>
            <a:cxnSpLocks noChangeShapeType="1"/>
          </p:cNvCxnSpPr>
          <p:nvPr/>
        </p:nvCxnSpPr>
        <p:spPr bwMode="auto">
          <a:xfrm flipV="1">
            <a:off x="1957388" y="2211388"/>
            <a:ext cx="504825" cy="784225"/>
          </a:xfrm>
          <a:prstGeom prst="straightConnector1">
            <a:avLst/>
          </a:prstGeom>
          <a:noFill/>
          <a:ln w="50800" algn="ctr">
            <a:solidFill>
              <a:srgbClr val="4A7EBB"/>
            </a:solidFill>
            <a:round/>
            <a:headEnd/>
            <a:tailEnd type="arrow" w="med" len="med"/>
          </a:ln>
        </p:spPr>
      </p:cxnSp>
      <p:sp>
        <p:nvSpPr>
          <p:cNvPr id="101" name="正方形/長方形 100"/>
          <p:cNvSpPr/>
          <p:nvPr/>
        </p:nvSpPr>
        <p:spPr bwMode="auto">
          <a:xfrm>
            <a:off x="90488" y="4449763"/>
            <a:ext cx="1858962" cy="2360612"/>
          </a:xfrm>
          <a:prstGeom prst="rect">
            <a:avLst/>
          </a:prstGeom>
          <a:solidFill>
            <a:sysClr val="window" lastClr="FFFFFF"/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lIns="72000" tIns="72000" rIns="72000" bIns="72000" anchor="ctr">
            <a:spAutoFit/>
          </a:bodyPr>
          <a:lstStyle/>
          <a:p>
            <a:pPr marL="87313" indent="-87313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ja-JP" altLang="en-US" sz="1200" kern="0" dirty="0">
                <a:solidFill>
                  <a:sysClr val="windowText" lastClr="000000"/>
                </a:solidFill>
                <a:latin typeface="Arial"/>
                <a:ea typeface="ＭＳ Ｐゴシック"/>
              </a:rPr>
              <a:t>・狭い歩道の中にバス停があり、バスを待つ人がいる場合など危険</a:t>
            </a:r>
            <a:endParaRPr kumimoji="0" lang="en-US" altLang="ja-JP" sz="1200" kern="0" dirty="0">
              <a:solidFill>
                <a:sysClr val="windowText" lastClr="000000"/>
              </a:solidFill>
              <a:latin typeface="Arial"/>
              <a:ea typeface="ＭＳ Ｐゴシック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 altLang="ja-JP" sz="1200" kern="0" dirty="0">
              <a:solidFill>
                <a:sysClr val="windowText" lastClr="000000"/>
              </a:solidFill>
              <a:latin typeface="Arial"/>
              <a:ea typeface="ＭＳ Ｐゴシック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 altLang="ja-JP" sz="1200" kern="0" dirty="0">
              <a:solidFill>
                <a:sysClr val="windowText" lastClr="000000"/>
              </a:solidFill>
              <a:latin typeface="Arial"/>
              <a:ea typeface="ＭＳ Ｐゴシック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 altLang="ja-JP" sz="1200" kern="0" dirty="0">
              <a:solidFill>
                <a:sysClr val="windowText" lastClr="000000"/>
              </a:solidFill>
              <a:latin typeface="Arial"/>
              <a:ea typeface="ＭＳ Ｐゴシック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 altLang="ja-JP" sz="1200" kern="0" dirty="0">
              <a:solidFill>
                <a:sysClr val="windowText" lastClr="000000"/>
              </a:solidFill>
              <a:latin typeface="Arial"/>
              <a:ea typeface="ＭＳ Ｐゴシック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 altLang="ja-JP" sz="1200" kern="0" dirty="0">
              <a:solidFill>
                <a:sysClr val="windowText" lastClr="000000"/>
              </a:solidFill>
              <a:latin typeface="Arial"/>
              <a:ea typeface="ＭＳ Ｐゴシック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 altLang="ja-JP" sz="1200" kern="0" dirty="0">
              <a:solidFill>
                <a:sysClr val="windowText" lastClr="000000"/>
              </a:solidFill>
              <a:latin typeface="Arial"/>
              <a:ea typeface="ＭＳ Ｐゴシック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 altLang="ja-JP" sz="1200" kern="0" dirty="0">
              <a:solidFill>
                <a:sysClr val="windowText" lastClr="000000"/>
              </a:solidFill>
              <a:latin typeface="Arial"/>
              <a:ea typeface="ＭＳ Ｐゴシック"/>
            </a:endParaRPr>
          </a:p>
          <a:p>
            <a:pPr marL="108000" indent="-1080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ja-JP" altLang="en-US" sz="1200" i="1" kern="0" dirty="0">
                <a:solidFill>
                  <a:sysClr val="windowText" lastClr="000000"/>
                </a:solidFill>
                <a:latin typeface="Arial"/>
                <a:ea typeface="ＭＳ Ｐゴシック"/>
              </a:rPr>
              <a:t>＜対策メニュー＞</a:t>
            </a:r>
            <a:endParaRPr kumimoji="0" lang="en-US" altLang="ja-JP" sz="1200" i="1" kern="0" dirty="0">
              <a:solidFill>
                <a:sysClr val="windowText" lastClr="000000"/>
              </a:solidFill>
              <a:latin typeface="Arial"/>
              <a:ea typeface="ＭＳ Ｐゴシック"/>
            </a:endParaRPr>
          </a:p>
          <a:p>
            <a:pPr marL="108000" indent="-1080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ja-JP" altLang="en-US" sz="1200" i="1" kern="0" dirty="0">
                <a:solidFill>
                  <a:sysClr val="windowText" lastClr="000000"/>
                </a:solidFill>
                <a:latin typeface="Arial"/>
                <a:ea typeface="ＭＳ Ｐゴシック"/>
              </a:rPr>
              <a:t>　・バス停周辺歩道整備</a:t>
            </a:r>
          </a:p>
        </p:txBody>
      </p:sp>
      <p:sp>
        <p:nvSpPr>
          <p:cNvPr id="96" name="正方形/長方形 95"/>
          <p:cNvSpPr/>
          <p:nvPr/>
        </p:nvSpPr>
        <p:spPr bwMode="auto">
          <a:xfrm>
            <a:off x="2417763" y="608013"/>
            <a:ext cx="3625850" cy="1335087"/>
          </a:xfrm>
          <a:prstGeom prst="rect">
            <a:avLst/>
          </a:prstGeom>
          <a:solidFill>
            <a:sysClr val="window" lastClr="FFFFFF"/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lIns="72000" tIns="72000" rIns="72000" bIns="7200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ja-JP" altLang="en-US" sz="1200" kern="0" dirty="0">
                <a:solidFill>
                  <a:sysClr val="windowText" lastClr="000000"/>
                </a:solidFill>
                <a:latin typeface="Arial"/>
                <a:ea typeface="ＭＳ Ｐゴシック"/>
              </a:rPr>
              <a:t>・自転車と徒歩通学する</a:t>
            </a:r>
            <a:endParaRPr kumimoji="0" lang="en-US" altLang="ja-JP" sz="1200" kern="0" dirty="0">
              <a:solidFill>
                <a:sysClr val="windowText" lastClr="000000"/>
              </a:solidFill>
              <a:latin typeface="Arial"/>
              <a:ea typeface="ＭＳ Ｐゴシック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ja-JP" altLang="en-US" sz="1200" kern="0" dirty="0">
                <a:solidFill>
                  <a:sysClr val="windowText" lastClr="000000"/>
                </a:solidFill>
                <a:latin typeface="Arial"/>
                <a:ea typeface="ＭＳ Ｐゴシック"/>
              </a:rPr>
              <a:t>  児童が錯綜し危険</a:t>
            </a:r>
            <a:endParaRPr kumimoji="0" lang="en-US" altLang="ja-JP" sz="1200" kern="0" dirty="0">
              <a:solidFill>
                <a:sysClr val="windowText" lastClr="000000"/>
              </a:solidFill>
              <a:latin typeface="Arial"/>
              <a:ea typeface="ＭＳ Ｐゴシック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 altLang="ja-JP" sz="1200" kern="0" dirty="0">
              <a:solidFill>
                <a:sysClr val="windowText" lastClr="000000"/>
              </a:solidFill>
              <a:latin typeface="Arial"/>
              <a:ea typeface="ＭＳ Ｐゴシック"/>
            </a:endParaRPr>
          </a:p>
          <a:p>
            <a:pPr marL="108000" indent="-1080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ja-JP" altLang="en-US" sz="1200" i="1" kern="0" dirty="0">
                <a:solidFill>
                  <a:sysClr val="windowText" lastClr="000000"/>
                </a:solidFill>
                <a:latin typeface="Arial"/>
                <a:ea typeface="ＭＳ Ｐゴシック"/>
              </a:rPr>
              <a:t>＜対策メニュー＞</a:t>
            </a:r>
            <a:endParaRPr kumimoji="0" lang="en-US" altLang="ja-JP" sz="1200" i="1" kern="0" dirty="0">
              <a:solidFill>
                <a:sysClr val="windowText" lastClr="000000"/>
              </a:solidFill>
              <a:latin typeface="Arial"/>
              <a:ea typeface="ＭＳ Ｐゴシック"/>
            </a:endParaRPr>
          </a:p>
          <a:p>
            <a:pPr marL="108000" indent="-1080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ja-JP" altLang="en-US" sz="1200" i="1" kern="0" dirty="0">
                <a:solidFill>
                  <a:sysClr val="windowText" lastClr="000000"/>
                </a:solidFill>
                <a:latin typeface="Arial"/>
                <a:ea typeface="ＭＳ Ｐゴシック"/>
              </a:rPr>
              <a:t>　・自転車通行位置の明示</a:t>
            </a:r>
          </a:p>
        </p:txBody>
      </p:sp>
      <p:sp>
        <p:nvSpPr>
          <p:cNvPr id="98" name="正方形/長方形 97"/>
          <p:cNvSpPr/>
          <p:nvPr/>
        </p:nvSpPr>
        <p:spPr bwMode="auto">
          <a:xfrm>
            <a:off x="7200900" y="655638"/>
            <a:ext cx="1908175" cy="2178050"/>
          </a:xfrm>
          <a:prstGeom prst="rect">
            <a:avLst/>
          </a:prstGeom>
          <a:solidFill>
            <a:sysClr val="window" lastClr="FFFFFF"/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lIns="72000" tIns="72000" rIns="72000" bIns="72000" anchor="ctr">
            <a:spAutoFit/>
          </a:bodyPr>
          <a:lstStyle/>
          <a:p>
            <a:pPr marL="87313" indent="-87313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ja-JP" altLang="en-US" sz="1200" kern="0" dirty="0">
                <a:solidFill>
                  <a:sysClr val="windowText" lastClr="000000"/>
                </a:solidFill>
                <a:latin typeface="Arial"/>
                <a:ea typeface="ＭＳ Ｐゴシック"/>
              </a:rPr>
              <a:t>・踏切内の歩行空間が狭く、児童と車が輻輳し危険</a:t>
            </a:r>
            <a:endParaRPr kumimoji="0" lang="en-US" altLang="ja-JP" sz="1200" kern="0" dirty="0">
              <a:solidFill>
                <a:sysClr val="windowText" lastClr="000000"/>
              </a:solidFill>
              <a:latin typeface="Arial"/>
              <a:ea typeface="ＭＳ Ｐゴシック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 altLang="ja-JP" sz="1200" kern="0" dirty="0">
              <a:solidFill>
                <a:sysClr val="windowText" lastClr="000000"/>
              </a:solidFill>
              <a:latin typeface="Arial"/>
              <a:ea typeface="ＭＳ Ｐゴシック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 altLang="ja-JP" sz="1200" kern="0" dirty="0">
              <a:solidFill>
                <a:sysClr val="windowText" lastClr="000000"/>
              </a:solidFill>
              <a:latin typeface="Arial"/>
              <a:ea typeface="ＭＳ Ｐゴシック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 altLang="ja-JP" sz="1200" kern="0" dirty="0">
              <a:solidFill>
                <a:sysClr val="windowText" lastClr="000000"/>
              </a:solidFill>
              <a:latin typeface="Arial"/>
              <a:ea typeface="ＭＳ Ｐゴシック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 altLang="ja-JP" sz="1200" kern="0" dirty="0">
              <a:solidFill>
                <a:sysClr val="windowText" lastClr="000000"/>
              </a:solidFill>
              <a:latin typeface="Arial"/>
              <a:ea typeface="ＭＳ Ｐゴシック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 altLang="ja-JP" sz="1200" kern="0" dirty="0">
              <a:solidFill>
                <a:sysClr val="windowText" lastClr="000000"/>
              </a:solidFill>
              <a:latin typeface="Arial"/>
              <a:ea typeface="ＭＳ Ｐゴシック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 altLang="ja-JP" sz="1200" kern="0" dirty="0">
              <a:solidFill>
                <a:sysClr val="windowText" lastClr="000000"/>
              </a:solidFill>
              <a:latin typeface="Arial"/>
              <a:ea typeface="ＭＳ Ｐゴシック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 altLang="ja-JP" sz="1200" kern="0" dirty="0">
              <a:solidFill>
                <a:sysClr val="windowText" lastClr="000000"/>
              </a:solidFill>
              <a:latin typeface="Arial"/>
              <a:ea typeface="ＭＳ Ｐゴシック"/>
            </a:endParaRPr>
          </a:p>
          <a:p>
            <a:pPr marL="108000" indent="-1080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ja-JP" altLang="en-US" sz="1200" i="1" kern="0" dirty="0">
                <a:solidFill>
                  <a:sysClr val="windowText" lastClr="000000"/>
                </a:solidFill>
                <a:latin typeface="Arial"/>
                <a:ea typeface="ＭＳ Ｐゴシック"/>
              </a:rPr>
              <a:t>＜対策メニュー＞</a:t>
            </a:r>
            <a:endParaRPr kumimoji="0" lang="en-US" altLang="ja-JP" sz="1200" i="1" kern="0" dirty="0">
              <a:solidFill>
                <a:sysClr val="windowText" lastClr="000000"/>
              </a:solidFill>
              <a:latin typeface="Arial"/>
              <a:ea typeface="ＭＳ Ｐゴシック"/>
            </a:endParaRPr>
          </a:p>
          <a:p>
            <a:pPr marL="108000" indent="-1080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ja-JP" altLang="en-US" sz="1200" i="1" kern="0" dirty="0">
                <a:solidFill>
                  <a:sysClr val="windowText" lastClr="000000"/>
                </a:solidFill>
                <a:latin typeface="Arial"/>
                <a:ea typeface="ＭＳ Ｐゴシック"/>
              </a:rPr>
              <a:t>　・踏切の拡幅</a:t>
            </a:r>
          </a:p>
        </p:txBody>
      </p:sp>
      <p:pic>
        <p:nvPicPr>
          <p:cNvPr id="13362" name="図 104" descr="対策前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319963" y="1176338"/>
            <a:ext cx="1592262" cy="1136650"/>
          </a:xfrm>
          <a:prstGeom prst="rect">
            <a:avLst/>
          </a:prstGeom>
          <a:noFill/>
          <a:ln w="9525">
            <a:solidFill>
              <a:srgbClr val="7F7F7F"/>
            </a:solidFill>
            <a:miter lim="800000"/>
            <a:headEnd/>
            <a:tailEnd/>
          </a:ln>
        </p:spPr>
      </p:pic>
      <p:sp>
        <p:nvSpPr>
          <p:cNvPr id="103" name="正方形/長方形 102"/>
          <p:cNvSpPr/>
          <p:nvPr/>
        </p:nvSpPr>
        <p:spPr bwMode="auto">
          <a:xfrm>
            <a:off x="71438" y="1906588"/>
            <a:ext cx="1885950" cy="2176462"/>
          </a:xfrm>
          <a:prstGeom prst="rect">
            <a:avLst/>
          </a:prstGeom>
          <a:solidFill>
            <a:sysClr val="window" lastClr="FFFFFF"/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lIns="72000" tIns="72000" rIns="72000" bIns="72000" anchor="ctr">
            <a:spAutoFit/>
          </a:bodyPr>
          <a:lstStyle/>
          <a:p>
            <a:pPr marL="87313" indent="-87313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ja-JP" altLang="en-US" sz="1200" kern="0" dirty="0">
                <a:solidFill>
                  <a:sysClr val="windowText" lastClr="000000"/>
                </a:solidFill>
                <a:latin typeface="Arial"/>
                <a:ea typeface="ＭＳ Ｐゴシック"/>
              </a:rPr>
              <a:t>・歩くのに電柱が邪魔になり、車道へ入り込む</a:t>
            </a:r>
            <a:endParaRPr kumimoji="0" lang="en-US" altLang="ja-JP" sz="1200" kern="0" dirty="0">
              <a:solidFill>
                <a:sysClr val="windowText" lastClr="000000"/>
              </a:solidFill>
              <a:latin typeface="Arial"/>
              <a:ea typeface="ＭＳ Ｐゴシック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 altLang="ja-JP" sz="1200" kern="0" dirty="0">
              <a:solidFill>
                <a:sysClr val="windowText" lastClr="000000"/>
              </a:solidFill>
              <a:latin typeface="Arial"/>
              <a:ea typeface="ＭＳ Ｐゴシック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 altLang="ja-JP" sz="1200" kern="0" dirty="0">
              <a:solidFill>
                <a:sysClr val="windowText" lastClr="000000"/>
              </a:solidFill>
              <a:latin typeface="Arial"/>
              <a:ea typeface="ＭＳ Ｐゴシック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 altLang="ja-JP" sz="1200" kern="0" dirty="0">
              <a:solidFill>
                <a:sysClr val="windowText" lastClr="000000"/>
              </a:solidFill>
              <a:latin typeface="Arial"/>
              <a:ea typeface="ＭＳ Ｐゴシック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 altLang="ja-JP" sz="1200" kern="0" dirty="0">
              <a:solidFill>
                <a:sysClr val="windowText" lastClr="000000"/>
              </a:solidFill>
              <a:latin typeface="Arial"/>
              <a:ea typeface="ＭＳ Ｐゴシック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 altLang="ja-JP" sz="1200" kern="0" dirty="0">
              <a:solidFill>
                <a:sysClr val="windowText" lastClr="000000"/>
              </a:solidFill>
              <a:latin typeface="Arial"/>
              <a:ea typeface="ＭＳ Ｐゴシック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 altLang="ja-JP" sz="1200" kern="0" dirty="0">
              <a:solidFill>
                <a:sysClr val="windowText" lastClr="000000"/>
              </a:solidFill>
              <a:latin typeface="Arial"/>
              <a:ea typeface="ＭＳ Ｐゴシック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 altLang="ja-JP" sz="1200" kern="0" dirty="0">
              <a:solidFill>
                <a:sysClr val="windowText" lastClr="000000"/>
              </a:solidFill>
              <a:latin typeface="Arial"/>
              <a:ea typeface="ＭＳ Ｐゴシック"/>
            </a:endParaRPr>
          </a:p>
          <a:p>
            <a:pPr marL="108000" indent="-1080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ja-JP" altLang="en-US" sz="1200" i="1" kern="0" dirty="0">
                <a:solidFill>
                  <a:sysClr val="windowText" lastClr="000000"/>
                </a:solidFill>
                <a:latin typeface="Arial"/>
                <a:ea typeface="ＭＳ Ｐゴシック"/>
              </a:rPr>
              <a:t>＜対策メニュー＞</a:t>
            </a:r>
            <a:endParaRPr kumimoji="0" lang="en-US" altLang="ja-JP" sz="1200" i="1" kern="0" dirty="0">
              <a:solidFill>
                <a:sysClr val="windowText" lastClr="000000"/>
              </a:solidFill>
              <a:latin typeface="Arial"/>
              <a:ea typeface="ＭＳ Ｐゴシック"/>
            </a:endParaRPr>
          </a:p>
          <a:p>
            <a:pPr marL="108000" indent="-1080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ja-JP" altLang="en-US" sz="1200" i="1" kern="0" dirty="0">
                <a:solidFill>
                  <a:sysClr val="windowText" lastClr="000000"/>
                </a:solidFill>
                <a:latin typeface="Arial"/>
                <a:ea typeface="ＭＳ Ｐゴシック"/>
              </a:rPr>
              <a:t>　・無電柱化</a:t>
            </a:r>
            <a:endParaRPr kumimoji="0" lang="en-US" altLang="ja-JP" sz="1200" i="1" kern="0" dirty="0">
              <a:solidFill>
                <a:sysClr val="windowText" lastClr="000000"/>
              </a:solidFill>
              <a:latin typeface="Arial"/>
              <a:ea typeface="ＭＳ Ｐゴシック"/>
            </a:endParaRPr>
          </a:p>
        </p:txBody>
      </p:sp>
      <p:pic>
        <p:nvPicPr>
          <p:cNvPr id="13364" name="図 106"/>
          <p:cNvPicPr>
            <a:picLocks noChangeAspect="1" noChangeArrowheads="1"/>
          </p:cNvPicPr>
          <p:nvPr/>
        </p:nvPicPr>
        <p:blipFill>
          <a:blip r:embed="rId4"/>
          <a:srcRect l="19633" t="34537" r="28168" b="16827"/>
          <a:stretch>
            <a:fillRect/>
          </a:stretch>
        </p:blipFill>
        <p:spPr bwMode="auto">
          <a:xfrm>
            <a:off x="195263" y="2432050"/>
            <a:ext cx="1593850" cy="1119188"/>
          </a:xfrm>
          <a:prstGeom prst="rect">
            <a:avLst/>
          </a:prstGeom>
          <a:noFill/>
          <a:ln w="9525">
            <a:solidFill>
              <a:srgbClr val="7F7F7F"/>
            </a:solidFill>
            <a:miter lim="800000"/>
            <a:headEnd/>
            <a:tailEnd/>
          </a:ln>
        </p:spPr>
      </p:pic>
      <p:sp>
        <p:nvSpPr>
          <p:cNvPr id="100" name="正方形/長方形 99"/>
          <p:cNvSpPr/>
          <p:nvPr/>
        </p:nvSpPr>
        <p:spPr bwMode="auto">
          <a:xfrm>
            <a:off x="7165975" y="3303588"/>
            <a:ext cx="1943100" cy="2544762"/>
          </a:xfrm>
          <a:prstGeom prst="rect">
            <a:avLst/>
          </a:prstGeom>
          <a:solidFill>
            <a:sysClr val="window" lastClr="FFFFFF"/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lIns="72000" tIns="72000" rIns="72000" bIns="72000" anchor="ctr">
            <a:spAutoFit/>
          </a:bodyPr>
          <a:lstStyle/>
          <a:p>
            <a:pPr marL="87313" indent="-87313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ja-JP" altLang="en-US" sz="1200" kern="0" dirty="0">
                <a:solidFill>
                  <a:sysClr val="windowText" lastClr="000000"/>
                </a:solidFill>
                <a:latin typeface="Arial"/>
                <a:ea typeface="ＭＳ Ｐゴシック"/>
              </a:rPr>
              <a:t>・国道の渋滞を避けて抜け道として利用する大型車が多いが、歩道がなく危険</a:t>
            </a:r>
            <a:endParaRPr kumimoji="0" lang="en-US" altLang="ja-JP" sz="1200" kern="0" dirty="0">
              <a:solidFill>
                <a:sysClr val="windowText" lastClr="000000"/>
              </a:solidFill>
              <a:latin typeface="Arial"/>
              <a:ea typeface="ＭＳ Ｐゴシック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 altLang="ja-JP" sz="1200" kern="0" dirty="0">
              <a:solidFill>
                <a:sysClr val="windowText" lastClr="000000"/>
              </a:solidFill>
              <a:latin typeface="Arial"/>
              <a:ea typeface="ＭＳ Ｐゴシック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 altLang="ja-JP" sz="1200" kern="0" dirty="0">
              <a:solidFill>
                <a:sysClr val="windowText" lastClr="000000"/>
              </a:solidFill>
              <a:latin typeface="Arial"/>
              <a:ea typeface="ＭＳ Ｐゴシック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 altLang="ja-JP" sz="1200" kern="0" dirty="0">
              <a:solidFill>
                <a:sysClr val="windowText" lastClr="000000"/>
              </a:solidFill>
              <a:latin typeface="Arial"/>
              <a:ea typeface="ＭＳ Ｐゴシック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 altLang="ja-JP" sz="1200" kern="0" dirty="0">
              <a:solidFill>
                <a:sysClr val="windowText" lastClr="000000"/>
              </a:solidFill>
              <a:latin typeface="Arial"/>
              <a:ea typeface="ＭＳ Ｐゴシック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 altLang="ja-JP" sz="1200" kern="0" dirty="0">
              <a:solidFill>
                <a:sysClr val="windowText" lastClr="000000"/>
              </a:solidFill>
              <a:latin typeface="Arial"/>
              <a:ea typeface="ＭＳ Ｐゴシック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 altLang="ja-JP" sz="1200" kern="0" dirty="0">
              <a:solidFill>
                <a:sysClr val="windowText" lastClr="000000"/>
              </a:solidFill>
              <a:latin typeface="Arial"/>
              <a:ea typeface="ＭＳ Ｐゴシック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 altLang="ja-JP" sz="1200" kern="0" dirty="0">
              <a:solidFill>
                <a:sysClr val="windowText" lastClr="000000"/>
              </a:solidFill>
              <a:latin typeface="Arial"/>
              <a:ea typeface="ＭＳ Ｐゴシック"/>
            </a:endParaRPr>
          </a:p>
          <a:p>
            <a:pPr marL="108000" indent="-1080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ja-JP" altLang="en-US" sz="1200" i="1" kern="0" dirty="0">
                <a:solidFill>
                  <a:sysClr val="windowText" lastClr="000000"/>
                </a:solidFill>
                <a:latin typeface="Arial"/>
                <a:ea typeface="ＭＳ Ｐゴシック"/>
              </a:rPr>
              <a:t>＜対策メニュー＞</a:t>
            </a:r>
            <a:endParaRPr kumimoji="0" lang="en-US" altLang="ja-JP" sz="1200" i="1" kern="0" dirty="0">
              <a:solidFill>
                <a:sysClr val="windowText" lastClr="000000"/>
              </a:solidFill>
              <a:latin typeface="Arial"/>
              <a:ea typeface="ＭＳ Ｐゴシック"/>
            </a:endParaRPr>
          </a:p>
          <a:p>
            <a:pPr marL="108000" indent="-1080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ja-JP" altLang="en-US" sz="1200" i="1" kern="0" dirty="0">
                <a:solidFill>
                  <a:sysClr val="windowText" lastClr="000000"/>
                </a:solidFill>
                <a:latin typeface="Arial"/>
                <a:ea typeface="ＭＳ Ｐゴシック"/>
              </a:rPr>
              <a:t>　・大型車通行禁止</a:t>
            </a:r>
            <a:endParaRPr kumimoji="0" lang="en-US" altLang="ja-JP" sz="1200" i="1" kern="0" dirty="0">
              <a:solidFill>
                <a:sysClr val="windowText" lastClr="000000"/>
              </a:solidFill>
              <a:latin typeface="Arial"/>
              <a:ea typeface="ＭＳ Ｐゴシック"/>
            </a:endParaRPr>
          </a:p>
          <a:p>
            <a:pPr marL="108000" indent="-1080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ja-JP" altLang="en-US" sz="1200" i="1" kern="0" dirty="0">
                <a:solidFill>
                  <a:sysClr val="windowText" lastClr="000000"/>
                </a:solidFill>
                <a:latin typeface="Arial"/>
                <a:ea typeface="ＭＳ Ｐゴシック"/>
              </a:rPr>
              <a:t>　・狭</a:t>
            </a:r>
            <a:r>
              <a:rPr kumimoji="0" lang="ja-JP" altLang="en-US" sz="1200" i="1" kern="0" dirty="0" err="1">
                <a:solidFill>
                  <a:sysClr val="windowText" lastClr="000000"/>
                </a:solidFill>
                <a:latin typeface="Arial"/>
                <a:ea typeface="ＭＳ Ｐゴシック"/>
              </a:rPr>
              <a:t>さくの</a:t>
            </a:r>
            <a:r>
              <a:rPr kumimoji="0" lang="ja-JP" altLang="en-US" sz="1200" i="1" kern="0" dirty="0">
                <a:solidFill>
                  <a:sysClr val="windowText" lastClr="000000"/>
                </a:solidFill>
                <a:latin typeface="Arial"/>
                <a:ea typeface="ＭＳ Ｐゴシック"/>
              </a:rPr>
              <a:t>設置</a:t>
            </a:r>
          </a:p>
        </p:txBody>
      </p:sp>
      <p:pic>
        <p:nvPicPr>
          <p:cNvPr id="13366" name="Picture 10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323138" y="3976688"/>
            <a:ext cx="1584325" cy="1189037"/>
          </a:xfrm>
          <a:prstGeom prst="rect">
            <a:avLst/>
          </a:prstGeom>
          <a:noFill/>
          <a:ln w="9525">
            <a:solidFill>
              <a:srgbClr val="7F7F7F"/>
            </a:solidFill>
            <a:miter lim="800000"/>
            <a:headEnd/>
            <a:tailEnd/>
          </a:ln>
        </p:spPr>
      </p:pic>
      <p:sp>
        <p:nvSpPr>
          <p:cNvPr id="119" name="円/楕円 118"/>
          <p:cNvSpPr/>
          <p:nvPr/>
        </p:nvSpPr>
        <p:spPr>
          <a:xfrm>
            <a:off x="2341563" y="4940300"/>
            <a:ext cx="166687" cy="153988"/>
          </a:xfrm>
          <a:prstGeom prst="ellipse">
            <a:avLst/>
          </a:prstGeom>
          <a:solidFill>
            <a:srgbClr val="FF0000">
              <a:alpha val="85000"/>
            </a:srgbClr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ja-JP" altLang="en-US" kern="0">
              <a:solidFill>
                <a:sysClr val="window" lastClr="FFFFFF"/>
              </a:solidFill>
              <a:latin typeface="Arial"/>
              <a:ea typeface="ＭＳ Ｐゴシック"/>
            </a:endParaRPr>
          </a:p>
        </p:txBody>
      </p:sp>
      <p:sp>
        <p:nvSpPr>
          <p:cNvPr id="120" name="円/楕円 119"/>
          <p:cNvSpPr/>
          <p:nvPr/>
        </p:nvSpPr>
        <p:spPr>
          <a:xfrm>
            <a:off x="4779963" y="5064125"/>
            <a:ext cx="166687" cy="153988"/>
          </a:xfrm>
          <a:prstGeom prst="ellipse">
            <a:avLst/>
          </a:prstGeom>
          <a:solidFill>
            <a:srgbClr val="FF0000">
              <a:alpha val="85000"/>
            </a:srgbClr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ja-JP" altLang="en-US" kern="0">
              <a:solidFill>
                <a:sysClr val="window" lastClr="FFFFFF"/>
              </a:solidFill>
              <a:latin typeface="Arial"/>
              <a:ea typeface="ＭＳ Ｐゴシック"/>
            </a:endParaRPr>
          </a:p>
        </p:txBody>
      </p:sp>
      <p:sp>
        <p:nvSpPr>
          <p:cNvPr id="122" name="円/楕円 121"/>
          <p:cNvSpPr/>
          <p:nvPr/>
        </p:nvSpPr>
        <p:spPr>
          <a:xfrm>
            <a:off x="5237163" y="3702050"/>
            <a:ext cx="166687" cy="153988"/>
          </a:xfrm>
          <a:prstGeom prst="ellipse">
            <a:avLst/>
          </a:prstGeom>
          <a:solidFill>
            <a:srgbClr val="FF0000">
              <a:alpha val="85000"/>
            </a:srgbClr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ja-JP" altLang="en-US" kern="0">
              <a:solidFill>
                <a:sysClr val="window" lastClr="FFFFFF"/>
              </a:solidFill>
              <a:latin typeface="Arial"/>
              <a:ea typeface="ＭＳ Ｐゴシック"/>
            </a:endParaRPr>
          </a:p>
        </p:txBody>
      </p:sp>
      <p:sp>
        <p:nvSpPr>
          <p:cNvPr id="123" name="円/楕円 122"/>
          <p:cNvSpPr/>
          <p:nvPr/>
        </p:nvSpPr>
        <p:spPr>
          <a:xfrm>
            <a:off x="6618288" y="5378450"/>
            <a:ext cx="166687" cy="153988"/>
          </a:xfrm>
          <a:prstGeom prst="ellipse">
            <a:avLst/>
          </a:prstGeom>
          <a:solidFill>
            <a:srgbClr val="FF0000">
              <a:alpha val="85000"/>
            </a:srgbClr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ja-JP" altLang="en-US" kern="0">
              <a:solidFill>
                <a:sysClr val="window" lastClr="FFFFFF"/>
              </a:solidFill>
              <a:latin typeface="Arial"/>
              <a:ea typeface="ＭＳ Ｐゴシック"/>
            </a:endParaRPr>
          </a:p>
        </p:txBody>
      </p:sp>
      <p:sp>
        <p:nvSpPr>
          <p:cNvPr id="124" name="円/楕円 123"/>
          <p:cNvSpPr/>
          <p:nvPr/>
        </p:nvSpPr>
        <p:spPr>
          <a:xfrm>
            <a:off x="5170488" y="2063750"/>
            <a:ext cx="166687" cy="153988"/>
          </a:xfrm>
          <a:prstGeom prst="ellipse">
            <a:avLst/>
          </a:prstGeom>
          <a:solidFill>
            <a:srgbClr val="FF0000">
              <a:alpha val="85000"/>
            </a:srgbClr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ja-JP" altLang="en-US" kern="0">
              <a:solidFill>
                <a:sysClr val="window" lastClr="FFFFFF"/>
              </a:solidFill>
              <a:latin typeface="Arial"/>
              <a:ea typeface="ＭＳ Ｐゴシック"/>
            </a:endParaRPr>
          </a:p>
        </p:txBody>
      </p:sp>
      <p:sp>
        <p:nvSpPr>
          <p:cNvPr id="125" name="円/楕円 124"/>
          <p:cNvSpPr/>
          <p:nvPr/>
        </p:nvSpPr>
        <p:spPr>
          <a:xfrm>
            <a:off x="2408238" y="2073275"/>
            <a:ext cx="166687" cy="153988"/>
          </a:xfrm>
          <a:prstGeom prst="ellipse">
            <a:avLst/>
          </a:prstGeom>
          <a:solidFill>
            <a:srgbClr val="FF0000">
              <a:alpha val="85000"/>
            </a:srgbClr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ja-JP" altLang="en-US" kern="0">
              <a:solidFill>
                <a:sysClr val="window" lastClr="FFFFFF"/>
              </a:solidFill>
              <a:latin typeface="Arial"/>
              <a:ea typeface="ＭＳ Ｐゴシック"/>
            </a:endParaRPr>
          </a:p>
        </p:txBody>
      </p:sp>
      <p:sp>
        <p:nvSpPr>
          <p:cNvPr id="102" name="正方形/長方形 101"/>
          <p:cNvSpPr/>
          <p:nvPr/>
        </p:nvSpPr>
        <p:spPr bwMode="auto">
          <a:xfrm>
            <a:off x="2027238" y="5360988"/>
            <a:ext cx="3157537" cy="1438275"/>
          </a:xfrm>
          <a:prstGeom prst="rect">
            <a:avLst/>
          </a:prstGeom>
          <a:solidFill>
            <a:sysClr val="window" lastClr="FFFFFF"/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lIns="72000" tIns="72000" rIns="72000" bIns="72000" anchor="ctr">
            <a:spAutoFit/>
          </a:bodyPr>
          <a:lstStyle/>
          <a:p>
            <a:pPr marL="87313" indent="-87313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ja-JP" altLang="en-US" sz="1200" kern="0" dirty="0">
                <a:solidFill>
                  <a:sysClr val="windowText" lastClr="000000"/>
                </a:solidFill>
                <a:latin typeface="Arial"/>
                <a:ea typeface="ＭＳ Ｐゴシック"/>
              </a:rPr>
              <a:t>・歩道の幅員が狭く、</a:t>
            </a:r>
            <a:endParaRPr kumimoji="0" lang="en-US" altLang="ja-JP" sz="1200" kern="0" dirty="0">
              <a:solidFill>
                <a:sysClr val="windowText" lastClr="000000"/>
              </a:solidFill>
              <a:latin typeface="Arial"/>
              <a:ea typeface="ＭＳ Ｐゴシック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ja-JP" altLang="en-US" sz="1200" kern="0" dirty="0">
                <a:solidFill>
                  <a:sysClr val="windowText" lastClr="000000"/>
                </a:solidFill>
                <a:latin typeface="Arial"/>
                <a:ea typeface="ＭＳ Ｐゴシック"/>
              </a:rPr>
              <a:t>  また段差がある箇所</a:t>
            </a:r>
            <a:endParaRPr kumimoji="0" lang="en-US" altLang="ja-JP" sz="1200" kern="0" dirty="0">
              <a:solidFill>
                <a:sysClr val="windowText" lastClr="000000"/>
              </a:solidFill>
              <a:latin typeface="Arial"/>
              <a:ea typeface="ＭＳ Ｐゴシック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ja-JP" altLang="en-US" sz="1200" kern="0" dirty="0">
                <a:solidFill>
                  <a:sysClr val="windowText" lastClr="000000"/>
                </a:solidFill>
                <a:latin typeface="Arial"/>
                <a:ea typeface="ＭＳ Ｐゴシック"/>
              </a:rPr>
              <a:t>  があり転倒の危険</a:t>
            </a:r>
            <a:endParaRPr kumimoji="0" lang="en-US" altLang="ja-JP" sz="1200" kern="0" dirty="0">
              <a:solidFill>
                <a:sysClr val="windowText" lastClr="000000"/>
              </a:solidFill>
              <a:latin typeface="Arial"/>
              <a:ea typeface="ＭＳ Ｐゴシック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 altLang="ja-JP" sz="1200" kern="0" dirty="0">
              <a:solidFill>
                <a:sysClr val="windowText" lastClr="000000"/>
              </a:solidFill>
              <a:latin typeface="Arial"/>
              <a:ea typeface="ＭＳ Ｐゴシック"/>
            </a:endParaRPr>
          </a:p>
          <a:p>
            <a:pPr marL="108000" indent="-1080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ja-JP" altLang="en-US" sz="1200" i="1" kern="0" dirty="0">
                <a:solidFill>
                  <a:sysClr val="windowText" lastClr="000000"/>
                </a:solidFill>
                <a:latin typeface="Arial"/>
                <a:ea typeface="ＭＳ Ｐゴシック"/>
              </a:rPr>
              <a:t>＜対策メニュー＞</a:t>
            </a:r>
            <a:endParaRPr kumimoji="0" lang="en-US" altLang="ja-JP" sz="1200" i="1" kern="0" dirty="0">
              <a:solidFill>
                <a:sysClr val="windowText" lastClr="000000"/>
              </a:solidFill>
              <a:latin typeface="Arial"/>
              <a:ea typeface="ＭＳ Ｐゴシック"/>
            </a:endParaRPr>
          </a:p>
          <a:p>
            <a:pPr marL="108000" indent="-1080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ja-JP" altLang="en-US" sz="1200" i="1" kern="0" dirty="0">
                <a:solidFill>
                  <a:sysClr val="windowText" lastClr="000000"/>
                </a:solidFill>
                <a:latin typeface="Arial"/>
                <a:ea typeface="ＭＳ Ｐゴシック"/>
              </a:rPr>
              <a:t>　・歩道拡幅</a:t>
            </a:r>
            <a:endParaRPr kumimoji="0" lang="en-US" altLang="ja-JP" sz="1200" i="1" kern="0" dirty="0">
              <a:solidFill>
                <a:sysClr val="windowText" lastClr="000000"/>
              </a:solidFill>
              <a:latin typeface="Arial"/>
              <a:ea typeface="ＭＳ Ｐゴシック"/>
            </a:endParaRPr>
          </a:p>
          <a:p>
            <a:pPr marL="108000" indent="-1080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ja-JP" altLang="en-US" sz="1200" i="1" kern="0" dirty="0">
                <a:solidFill>
                  <a:sysClr val="windowText" lastClr="000000"/>
                </a:solidFill>
                <a:latin typeface="Arial"/>
                <a:ea typeface="ＭＳ Ｐゴシック"/>
              </a:rPr>
              <a:t>　・バリアフリー化</a:t>
            </a:r>
          </a:p>
        </p:txBody>
      </p:sp>
      <p:pic>
        <p:nvPicPr>
          <p:cNvPr id="13374" name="図 107" descr="024 R29五十波地区.JPG"/>
          <p:cNvPicPr>
            <a:picLocks noChangeAspect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625850" y="5529263"/>
            <a:ext cx="1473200" cy="1160462"/>
          </a:xfrm>
          <a:prstGeom prst="rect">
            <a:avLst/>
          </a:prstGeom>
          <a:noFill/>
          <a:ln w="9525">
            <a:solidFill>
              <a:srgbClr val="7F7F7F"/>
            </a:solidFill>
            <a:miter lim="800000"/>
            <a:headEnd/>
            <a:tailEnd/>
          </a:ln>
        </p:spPr>
      </p:pic>
      <p:sp>
        <p:nvSpPr>
          <p:cNvPr id="13375" name="テキスト ボックス 65"/>
          <p:cNvSpPr txBox="1">
            <a:spLocks noChangeArrowheads="1"/>
          </p:cNvSpPr>
          <p:nvPr/>
        </p:nvSpPr>
        <p:spPr bwMode="auto">
          <a:xfrm>
            <a:off x="8416925" y="25400"/>
            <a:ext cx="666750" cy="3079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1400">
                <a:latin typeface="Calibri" pitchFamily="34" charset="0"/>
              </a:rPr>
              <a:t>別添２</a:t>
            </a:r>
          </a:p>
        </p:txBody>
      </p:sp>
      <p:sp>
        <p:nvSpPr>
          <p:cNvPr id="13376" name="テキスト ボックス 66"/>
          <p:cNvSpPr txBox="1">
            <a:spLocks noChangeArrowheads="1"/>
          </p:cNvSpPr>
          <p:nvPr/>
        </p:nvSpPr>
        <p:spPr bwMode="auto">
          <a:xfrm>
            <a:off x="6286500" y="177800"/>
            <a:ext cx="210502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1200">
                <a:latin typeface="Calibri" pitchFamily="34" charset="0"/>
              </a:rPr>
              <a:t>※</a:t>
            </a:r>
            <a:r>
              <a:rPr lang="ja-JP" altLang="en-US" sz="1200">
                <a:latin typeface="Calibri" pitchFamily="34" charset="0"/>
              </a:rPr>
              <a:t>　写真は可能な範囲で添付</a:t>
            </a:r>
          </a:p>
        </p:txBody>
      </p:sp>
      <p:pic>
        <p:nvPicPr>
          <p:cNvPr id="13377" name="Picture 68" descr="図1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231775" y="5127625"/>
            <a:ext cx="1547813" cy="1158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78" name="図 103"/>
          <p:cNvPicPr>
            <a:picLocks noChangeAspect="1" noChangeArrowheads="1"/>
          </p:cNvPicPr>
          <p:nvPr/>
        </p:nvPicPr>
        <p:blipFill>
          <a:blip r:embed="rId8"/>
          <a:srcRect l="2901" t="5342" r="2901"/>
          <a:stretch>
            <a:fillRect/>
          </a:stretch>
        </p:blipFill>
        <p:spPr bwMode="auto">
          <a:xfrm>
            <a:off x="4340225" y="696913"/>
            <a:ext cx="1563688" cy="1125537"/>
          </a:xfrm>
          <a:prstGeom prst="rect">
            <a:avLst/>
          </a:prstGeom>
          <a:noFill/>
          <a:ln w="9525">
            <a:solidFill>
              <a:srgbClr val="7F7F7F"/>
            </a:solidFill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 w="50800">
          <a:solidFill>
            <a:schemeClr val="bg1">
              <a:lumMod val="50000"/>
            </a:schemeClr>
          </a:solidFill>
        </a:ln>
      </a:spPr>
      <a:bodyPr rtlCol="0" anchor="ctr"/>
      <a:lstStyle>
        <a:defPPr algn="ctr">
          <a:defRPr kumimoji="1"/>
        </a:defPPr>
      </a:lstStyle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sp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228</TotalTime>
  <Words>155</Words>
  <Application>Microsoft Office PowerPoint</Application>
  <PresentationFormat>画面に合わせる (4:3)</PresentationFormat>
  <Paragraphs>67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デザイン テンプレート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Arial</vt:lpstr>
      <vt:lpstr>ＭＳ Ｐゴシック</vt:lpstr>
      <vt:lpstr>Calibri</vt:lpstr>
      <vt:lpstr>Office テーマ</vt:lpstr>
      <vt:lpstr>スライド 1</vt:lpstr>
    </vt:vector>
  </TitlesOfParts>
  <Company>国土交通省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行政情報化推進課</dc:creator>
  <cp:lastModifiedBy>CsUser0</cp:lastModifiedBy>
  <cp:revision>38</cp:revision>
  <dcterms:created xsi:type="dcterms:W3CDTF">2012-08-15T02:47:07Z</dcterms:created>
  <dcterms:modified xsi:type="dcterms:W3CDTF">2012-11-14T06:11:04Z</dcterms:modified>
</cp:coreProperties>
</file>