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75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2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71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63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80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33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93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4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45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77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12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3446-1A68-4B99-A438-A55C4C8AFCB6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CD0B-0482-4F75-9EF0-288BA0E64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9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E87531B0-E4AC-4480-A0F3-28CD82699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1227220"/>
            <a:ext cx="8387933" cy="5487167"/>
          </a:xfrm>
          <a:prstGeom prst="rect">
            <a:avLst/>
          </a:prstGeom>
        </p:spPr>
      </p:pic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B440D2E7-74D6-4158-BB17-FBEFAFB1C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68263"/>
            <a:ext cx="8621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2400" dirty="0"/>
              <a:t>〇〇保育園対策箇所図（イメージ図）</a:t>
            </a:r>
            <a:r>
              <a:rPr lang="ja-JP" altLang="en-US" sz="2000" dirty="0"/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F21E07-D4E5-4861-A3E7-352956B98F64}"/>
              </a:ext>
            </a:extLst>
          </p:cNvPr>
          <p:cNvSpPr txBox="1"/>
          <p:nvPr/>
        </p:nvSpPr>
        <p:spPr>
          <a:xfrm>
            <a:off x="242888" y="534988"/>
            <a:ext cx="816292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900" dirty="0">
                <a:latin typeface="+mn-ea"/>
                <a:ea typeface="ＭＳ Ｐゴシック" charset="-128"/>
              </a:rPr>
              <a:t>【</a:t>
            </a:r>
            <a:r>
              <a:rPr lang="ja-JP" altLang="en-US" sz="900" dirty="0">
                <a:latin typeface="+mn-ea"/>
                <a:ea typeface="ＭＳ Ｐゴシック" charset="-128"/>
              </a:rPr>
              <a:t>対策検討メンバー</a:t>
            </a:r>
            <a:r>
              <a:rPr lang="en-US" altLang="ja-JP" sz="900" dirty="0">
                <a:latin typeface="+mn-ea"/>
                <a:ea typeface="ＭＳ Ｐゴシック" charset="-128"/>
              </a:rPr>
              <a:t>】</a:t>
            </a:r>
            <a:r>
              <a:rPr lang="ja-JP" altLang="en-US" sz="900" dirty="0">
                <a:latin typeface="+mn-ea"/>
                <a:ea typeface="ＭＳ Ｐゴシック" charset="-128"/>
              </a:rPr>
              <a:t>　</a:t>
            </a:r>
            <a:r>
              <a:rPr lang="zh-TW" altLang="en-US" sz="900" dirty="0">
                <a:latin typeface="+mn-ea"/>
                <a:ea typeface="ＭＳ Ｐゴシック" charset="-128"/>
              </a:rPr>
              <a:t>〇〇市〇〇課、〇〇事務所、〇〇警察署、交通安全協会</a:t>
            </a:r>
            <a:endParaRPr lang="ja-JP" altLang="en-US" sz="900" dirty="0">
              <a:latin typeface="Arial" charset="0"/>
              <a:ea typeface="ＭＳ Ｐゴシック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F0B0CBC-74B4-4C69-8A58-0DFE92B5479E}"/>
              </a:ext>
            </a:extLst>
          </p:cNvPr>
          <p:cNvSpPr/>
          <p:nvPr/>
        </p:nvSpPr>
        <p:spPr>
          <a:xfrm>
            <a:off x="4844603" y="3614034"/>
            <a:ext cx="854075" cy="276225"/>
          </a:xfrm>
          <a:prstGeom prst="rect">
            <a:avLst/>
          </a:prstGeom>
          <a:solidFill>
            <a:srgbClr val="002060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〇〇保育園</a:t>
            </a: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709E248-88CF-4988-A654-89076212F396}"/>
              </a:ext>
            </a:extLst>
          </p:cNvPr>
          <p:cNvCxnSpPr>
            <a:cxnSpLocks/>
            <a:endCxn id="45" idx="6"/>
          </p:cNvCxnSpPr>
          <p:nvPr/>
        </p:nvCxnSpPr>
        <p:spPr>
          <a:xfrm flipH="1">
            <a:off x="5265579" y="4545806"/>
            <a:ext cx="820926" cy="67072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D76B3ABD-991F-469A-8B04-1AD585242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308" y="2970239"/>
            <a:ext cx="222885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07950" indent="-1079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　路線名：</a:t>
            </a:r>
            <a:r>
              <a:rPr lang="ja-JP" altLang="en-US" sz="800" dirty="0">
                <a:latin typeface="Arial" panose="020B0604020202020204" pitchFamily="34" charset="0"/>
              </a:rPr>
              <a:t>〇〇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＜危険の状況＞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・道幅が狭く、区画線等がない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＜対策内容＞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市道路管理者</a:t>
            </a: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区画線（外側線）の設置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1F48212-2E14-4FA7-9513-19C23C1CA4B5}"/>
              </a:ext>
            </a:extLst>
          </p:cNvPr>
          <p:cNvSpPr/>
          <p:nvPr/>
        </p:nvSpPr>
        <p:spPr>
          <a:xfrm>
            <a:off x="2962275" y="4942117"/>
            <a:ext cx="326878" cy="3268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1BD8FF3F-1699-4A02-A1DD-4C87D8F51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55" y="1745671"/>
            <a:ext cx="222885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07950" indent="-1079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　路線名：</a:t>
            </a:r>
            <a:r>
              <a:rPr lang="ja-JP" altLang="en-US" sz="800" dirty="0">
                <a:latin typeface="Arial" panose="020B0604020202020204" pitchFamily="34" charset="0"/>
              </a:rPr>
              <a:t>〇〇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＜危険の状況＞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・交通量が多いが、防護柵がなく、落下の危険がある箇所がある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＜対策内容＞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市道路管理者</a:t>
            </a: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ガードパイプの設置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E200310-813D-4238-B6B3-A3DD5ACCD699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592086" y="4281331"/>
            <a:ext cx="418059" cy="708656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4">
            <a:extLst>
              <a:ext uri="{FF2B5EF4-FFF2-40B4-BE49-F238E27FC236}">
                <a16:creationId xmlns:a16="http://schemas.microsoft.com/office/drawing/2014/main" id="{50378ED1-F150-464E-95FB-EE074541E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43" y="6403917"/>
            <a:ext cx="2708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Arial" panose="020B0604020202020204" pitchFamily="34" charset="0"/>
              </a:rPr>
              <a:t>Ⓒ</a:t>
            </a:r>
            <a:r>
              <a:rPr lang="en-US" altLang="ja-JP" sz="1200" b="1" dirty="0">
                <a:latin typeface="Arial" panose="020B0604020202020204" pitchFamily="34" charset="0"/>
              </a:rPr>
              <a:t>OpenStreetMap contributors</a:t>
            </a:r>
            <a:endParaRPr lang="ja-JP" altLang="en-US" sz="1200" b="1" dirty="0">
              <a:latin typeface="Arial" panose="020B0604020202020204" pitchFamily="34" charset="0"/>
            </a:endParaRPr>
          </a:p>
        </p:txBody>
      </p:sp>
      <p:grpSp>
        <p:nvGrpSpPr>
          <p:cNvPr id="37" name="Group 18">
            <a:extLst>
              <a:ext uri="{FF2B5EF4-FFF2-40B4-BE49-F238E27FC236}">
                <a16:creationId xmlns:a16="http://schemas.microsoft.com/office/drawing/2014/main" id="{B3B77C6A-5B36-432E-BBC0-DECA3D382A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36101" y="1539137"/>
            <a:ext cx="444500" cy="504825"/>
            <a:chOff x="1699" y="2815"/>
            <a:chExt cx="206" cy="235"/>
          </a:xfrm>
        </p:grpSpPr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C40DF794-047D-4038-8558-AD8F3403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850"/>
              <a:ext cx="206" cy="200"/>
            </a:xfrm>
            <a:custGeom>
              <a:avLst/>
              <a:gdLst>
                <a:gd name="T0" fmla="*/ 91 w 206"/>
                <a:gd name="T1" fmla="*/ 0 h 200"/>
                <a:gd name="T2" fmla="*/ 72 w 206"/>
                <a:gd name="T3" fmla="*/ 2 h 200"/>
                <a:gd name="T4" fmla="*/ 54 w 206"/>
                <a:gd name="T5" fmla="*/ 10 h 200"/>
                <a:gd name="T6" fmla="*/ 38 w 206"/>
                <a:gd name="T7" fmla="*/ 21 h 200"/>
                <a:gd name="T8" fmla="*/ 22 w 206"/>
                <a:gd name="T9" fmla="*/ 34 h 200"/>
                <a:gd name="T10" fmla="*/ 11 w 206"/>
                <a:gd name="T11" fmla="*/ 50 h 200"/>
                <a:gd name="T12" fmla="*/ 3 w 206"/>
                <a:gd name="T13" fmla="*/ 69 h 200"/>
                <a:gd name="T14" fmla="*/ 0 w 206"/>
                <a:gd name="T15" fmla="*/ 88 h 200"/>
                <a:gd name="T16" fmla="*/ 0 w 206"/>
                <a:gd name="T17" fmla="*/ 109 h 200"/>
                <a:gd name="T18" fmla="*/ 3 w 206"/>
                <a:gd name="T19" fmla="*/ 128 h 200"/>
                <a:gd name="T20" fmla="*/ 11 w 206"/>
                <a:gd name="T21" fmla="*/ 146 h 200"/>
                <a:gd name="T22" fmla="*/ 22 w 206"/>
                <a:gd name="T23" fmla="*/ 162 h 200"/>
                <a:gd name="T24" fmla="*/ 38 w 206"/>
                <a:gd name="T25" fmla="*/ 176 h 200"/>
                <a:gd name="T26" fmla="*/ 54 w 206"/>
                <a:gd name="T27" fmla="*/ 186 h 200"/>
                <a:gd name="T28" fmla="*/ 72 w 206"/>
                <a:gd name="T29" fmla="*/ 194 h 200"/>
                <a:gd name="T30" fmla="*/ 91 w 206"/>
                <a:gd name="T31" fmla="*/ 197 h 200"/>
                <a:gd name="T32" fmla="*/ 113 w 206"/>
                <a:gd name="T33" fmla="*/ 197 h 200"/>
                <a:gd name="T34" fmla="*/ 131 w 206"/>
                <a:gd name="T35" fmla="*/ 194 h 200"/>
                <a:gd name="T36" fmla="*/ 150 w 206"/>
                <a:gd name="T37" fmla="*/ 186 h 200"/>
                <a:gd name="T38" fmla="*/ 169 w 206"/>
                <a:gd name="T39" fmla="*/ 176 h 200"/>
                <a:gd name="T40" fmla="*/ 182 w 206"/>
                <a:gd name="T41" fmla="*/ 162 h 200"/>
                <a:gd name="T42" fmla="*/ 193 w 206"/>
                <a:gd name="T43" fmla="*/ 146 h 200"/>
                <a:gd name="T44" fmla="*/ 201 w 206"/>
                <a:gd name="T45" fmla="*/ 128 h 200"/>
                <a:gd name="T46" fmla="*/ 203 w 206"/>
                <a:gd name="T47" fmla="*/ 109 h 200"/>
                <a:gd name="T48" fmla="*/ 203 w 206"/>
                <a:gd name="T49" fmla="*/ 88 h 200"/>
                <a:gd name="T50" fmla="*/ 201 w 206"/>
                <a:gd name="T51" fmla="*/ 69 h 200"/>
                <a:gd name="T52" fmla="*/ 193 w 206"/>
                <a:gd name="T53" fmla="*/ 50 h 200"/>
                <a:gd name="T54" fmla="*/ 182 w 206"/>
                <a:gd name="T55" fmla="*/ 34 h 200"/>
                <a:gd name="T56" fmla="*/ 169 w 206"/>
                <a:gd name="T57" fmla="*/ 21 h 200"/>
                <a:gd name="T58" fmla="*/ 150 w 206"/>
                <a:gd name="T59" fmla="*/ 10 h 200"/>
                <a:gd name="T60" fmla="*/ 131 w 206"/>
                <a:gd name="T61" fmla="*/ 2 h 200"/>
                <a:gd name="T62" fmla="*/ 113 w 206"/>
                <a:gd name="T63" fmla="*/ 0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6"/>
                <a:gd name="T97" fmla="*/ 0 h 200"/>
                <a:gd name="T98" fmla="*/ 206 w 206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6" h="200">
                  <a:moveTo>
                    <a:pt x="102" y="0"/>
                  </a:moveTo>
                  <a:lnTo>
                    <a:pt x="91" y="0"/>
                  </a:lnTo>
                  <a:lnTo>
                    <a:pt x="81" y="0"/>
                  </a:lnTo>
                  <a:lnTo>
                    <a:pt x="72" y="2"/>
                  </a:lnTo>
                  <a:lnTo>
                    <a:pt x="62" y="5"/>
                  </a:lnTo>
                  <a:lnTo>
                    <a:pt x="54" y="10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0" y="29"/>
                  </a:lnTo>
                  <a:lnTo>
                    <a:pt x="22" y="34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8" y="58"/>
                  </a:lnTo>
                  <a:lnTo>
                    <a:pt x="3" y="69"/>
                  </a:lnTo>
                  <a:lnTo>
                    <a:pt x="0" y="77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3" y="128"/>
                  </a:lnTo>
                  <a:lnTo>
                    <a:pt x="8" y="138"/>
                  </a:lnTo>
                  <a:lnTo>
                    <a:pt x="11" y="146"/>
                  </a:lnTo>
                  <a:lnTo>
                    <a:pt x="16" y="154"/>
                  </a:lnTo>
                  <a:lnTo>
                    <a:pt x="22" y="162"/>
                  </a:lnTo>
                  <a:lnTo>
                    <a:pt x="30" y="170"/>
                  </a:lnTo>
                  <a:lnTo>
                    <a:pt x="38" y="176"/>
                  </a:lnTo>
                  <a:lnTo>
                    <a:pt x="46" y="181"/>
                  </a:lnTo>
                  <a:lnTo>
                    <a:pt x="54" y="186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81" y="197"/>
                  </a:lnTo>
                  <a:lnTo>
                    <a:pt x="91" y="197"/>
                  </a:lnTo>
                  <a:lnTo>
                    <a:pt x="102" y="200"/>
                  </a:lnTo>
                  <a:lnTo>
                    <a:pt x="113" y="197"/>
                  </a:lnTo>
                  <a:lnTo>
                    <a:pt x="123" y="197"/>
                  </a:lnTo>
                  <a:lnTo>
                    <a:pt x="131" y="194"/>
                  </a:lnTo>
                  <a:lnTo>
                    <a:pt x="142" y="192"/>
                  </a:lnTo>
                  <a:lnTo>
                    <a:pt x="150" y="186"/>
                  </a:lnTo>
                  <a:lnTo>
                    <a:pt x="161" y="181"/>
                  </a:lnTo>
                  <a:lnTo>
                    <a:pt x="169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7" y="154"/>
                  </a:lnTo>
                  <a:lnTo>
                    <a:pt x="193" y="146"/>
                  </a:lnTo>
                  <a:lnTo>
                    <a:pt x="198" y="138"/>
                  </a:lnTo>
                  <a:lnTo>
                    <a:pt x="201" y="128"/>
                  </a:lnTo>
                  <a:lnTo>
                    <a:pt x="203" y="120"/>
                  </a:lnTo>
                  <a:lnTo>
                    <a:pt x="203" y="109"/>
                  </a:lnTo>
                  <a:lnTo>
                    <a:pt x="206" y="98"/>
                  </a:lnTo>
                  <a:lnTo>
                    <a:pt x="203" y="88"/>
                  </a:lnTo>
                  <a:lnTo>
                    <a:pt x="203" y="77"/>
                  </a:lnTo>
                  <a:lnTo>
                    <a:pt x="201" y="69"/>
                  </a:lnTo>
                  <a:lnTo>
                    <a:pt x="198" y="58"/>
                  </a:lnTo>
                  <a:lnTo>
                    <a:pt x="193" y="50"/>
                  </a:lnTo>
                  <a:lnTo>
                    <a:pt x="187" y="42"/>
                  </a:lnTo>
                  <a:lnTo>
                    <a:pt x="182" y="34"/>
                  </a:lnTo>
                  <a:lnTo>
                    <a:pt x="174" y="29"/>
                  </a:lnTo>
                  <a:lnTo>
                    <a:pt x="169" y="21"/>
                  </a:lnTo>
                  <a:lnTo>
                    <a:pt x="161" y="16"/>
                  </a:lnTo>
                  <a:lnTo>
                    <a:pt x="150" y="10"/>
                  </a:lnTo>
                  <a:lnTo>
                    <a:pt x="142" y="5"/>
                  </a:lnTo>
                  <a:lnTo>
                    <a:pt x="131" y="2"/>
                  </a:lnTo>
                  <a:lnTo>
                    <a:pt x="123" y="0"/>
                  </a:lnTo>
                  <a:lnTo>
                    <a:pt x="113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46C7CFE0-108E-4B85-94A7-C6F849B38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850"/>
              <a:ext cx="206" cy="200"/>
            </a:xfrm>
            <a:custGeom>
              <a:avLst/>
              <a:gdLst>
                <a:gd name="T0" fmla="*/ 91 w 206"/>
                <a:gd name="T1" fmla="*/ 0 h 200"/>
                <a:gd name="T2" fmla="*/ 72 w 206"/>
                <a:gd name="T3" fmla="*/ 2 h 200"/>
                <a:gd name="T4" fmla="*/ 54 w 206"/>
                <a:gd name="T5" fmla="*/ 10 h 200"/>
                <a:gd name="T6" fmla="*/ 38 w 206"/>
                <a:gd name="T7" fmla="*/ 21 h 200"/>
                <a:gd name="T8" fmla="*/ 22 w 206"/>
                <a:gd name="T9" fmla="*/ 34 h 200"/>
                <a:gd name="T10" fmla="*/ 11 w 206"/>
                <a:gd name="T11" fmla="*/ 50 h 200"/>
                <a:gd name="T12" fmla="*/ 3 w 206"/>
                <a:gd name="T13" fmla="*/ 69 h 200"/>
                <a:gd name="T14" fmla="*/ 0 w 206"/>
                <a:gd name="T15" fmla="*/ 88 h 200"/>
                <a:gd name="T16" fmla="*/ 0 w 206"/>
                <a:gd name="T17" fmla="*/ 109 h 200"/>
                <a:gd name="T18" fmla="*/ 3 w 206"/>
                <a:gd name="T19" fmla="*/ 128 h 200"/>
                <a:gd name="T20" fmla="*/ 11 w 206"/>
                <a:gd name="T21" fmla="*/ 146 h 200"/>
                <a:gd name="T22" fmla="*/ 22 w 206"/>
                <a:gd name="T23" fmla="*/ 162 h 200"/>
                <a:gd name="T24" fmla="*/ 38 w 206"/>
                <a:gd name="T25" fmla="*/ 176 h 200"/>
                <a:gd name="T26" fmla="*/ 54 w 206"/>
                <a:gd name="T27" fmla="*/ 186 h 200"/>
                <a:gd name="T28" fmla="*/ 72 w 206"/>
                <a:gd name="T29" fmla="*/ 194 h 200"/>
                <a:gd name="T30" fmla="*/ 91 w 206"/>
                <a:gd name="T31" fmla="*/ 197 h 200"/>
                <a:gd name="T32" fmla="*/ 113 w 206"/>
                <a:gd name="T33" fmla="*/ 197 h 200"/>
                <a:gd name="T34" fmla="*/ 131 w 206"/>
                <a:gd name="T35" fmla="*/ 194 h 200"/>
                <a:gd name="T36" fmla="*/ 150 w 206"/>
                <a:gd name="T37" fmla="*/ 186 h 200"/>
                <a:gd name="T38" fmla="*/ 169 w 206"/>
                <a:gd name="T39" fmla="*/ 176 h 200"/>
                <a:gd name="T40" fmla="*/ 182 w 206"/>
                <a:gd name="T41" fmla="*/ 162 h 200"/>
                <a:gd name="T42" fmla="*/ 193 w 206"/>
                <a:gd name="T43" fmla="*/ 146 h 200"/>
                <a:gd name="T44" fmla="*/ 201 w 206"/>
                <a:gd name="T45" fmla="*/ 128 h 200"/>
                <a:gd name="T46" fmla="*/ 203 w 206"/>
                <a:gd name="T47" fmla="*/ 109 h 200"/>
                <a:gd name="T48" fmla="*/ 203 w 206"/>
                <a:gd name="T49" fmla="*/ 88 h 200"/>
                <a:gd name="T50" fmla="*/ 201 w 206"/>
                <a:gd name="T51" fmla="*/ 69 h 200"/>
                <a:gd name="T52" fmla="*/ 193 w 206"/>
                <a:gd name="T53" fmla="*/ 50 h 200"/>
                <a:gd name="T54" fmla="*/ 182 w 206"/>
                <a:gd name="T55" fmla="*/ 34 h 200"/>
                <a:gd name="T56" fmla="*/ 169 w 206"/>
                <a:gd name="T57" fmla="*/ 21 h 200"/>
                <a:gd name="T58" fmla="*/ 150 w 206"/>
                <a:gd name="T59" fmla="*/ 10 h 200"/>
                <a:gd name="T60" fmla="*/ 131 w 206"/>
                <a:gd name="T61" fmla="*/ 2 h 200"/>
                <a:gd name="T62" fmla="*/ 113 w 206"/>
                <a:gd name="T63" fmla="*/ 0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6"/>
                <a:gd name="T97" fmla="*/ 0 h 200"/>
                <a:gd name="T98" fmla="*/ 206 w 206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6" h="200">
                  <a:moveTo>
                    <a:pt x="102" y="0"/>
                  </a:moveTo>
                  <a:lnTo>
                    <a:pt x="91" y="0"/>
                  </a:lnTo>
                  <a:lnTo>
                    <a:pt x="81" y="0"/>
                  </a:lnTo>
                  <a:lnTo>
                    <a:pt x="72" y="2"/>
                  </a:lnTo>
                  <a:lnTo>
                    <a:pt x="62" y="5"/>
                  </a:lnTo>
                  <a:lnTo>
                    <a:pt x="54" y="10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0" y="29"/>
                  </a:lnTo>
                  <a:lnTo>
                    <a:pt x="22" y="34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8" y="58"/>
                  </a:lnTo>
                  <a:lnTo>
                    <a:pt x="3" y="69"/>
                  </a:lnTo>
                  <a:lnTo>
                    <a:pt x="0" y="77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3" y="128"/>
                  </a:lnTo>
                  <a:lnTo>
                    <a:pt x="8" y="138"/>
                  </a:lnTo>
                  <a:lnTo>
                    <a:pt x="11" y="146"/>
                  </a:lnTo>
                  <a:lnTo>
                    <a:pt x="16" y="154"/>
                  </a:lnTo>
                  <a:lnTo>
                    <a:pt x="22" y="162"/>
                  </a:lnTo>
                  <a:lnTo>
                    <a:pt x="30" y="170"/>
                  </a:lnTo>
                  <a:lnTo>
                    <a:pt x="38" y="176"/>
                  </a:lnTo>
                  <a:lnTo>
                    <a:pt x="46" y="181"/>
                  </a:lnTo>
                  <a:lnTo>
                    <a:pt x="54" y="186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81" y="197"/>
                  </a:lnTo>
                  <a:lnTo>
                    <a:pt x="91" y="197"/>
                  </a:lnTo>
                  <a:lnTo>
                    <a:pt x="102" y="200"/>
                  </a:lnTo>
                  <a:lnTo>
                    <a:pt x="113" y="197"/>
                  </a:lnTo>
                  <a:lnTo>
                    <a:pt x="123" y="197"/>
                  </a:lnTo>
                  <a:lnTo>
                    <a:pt x="131" y="194"/>
                  </a:lnTo>
                  <a:lnTo>
                    <a:pt x="142" y="192"/>
                  </a:lnTo>
                  <a:lnTo>
                    <a:pt x="150" y="186"/>
                  </a:lnTo>
                  <a:lnTo>
                    <a:pt x="161" y="181"/>
                  </a:lnTo>
                  <a:lnTo>
                    <a:pt x="169" y="176"/>
                  </a:lnTo>
                  <a:lnTo>
                    <a:pt x="174" y="170"/>
                  </a:lnTo>
                  <a:lnTo>
                    <a:pt x="182" y="162"/>
                  </a:lnTo>
                  <a:lnTo>
                    <a:pt x="187" y="154"/>
                  </a:lnTo>
                  <a:lnTo>
                    <a:pt x="193" y="146"/>
                  </a:lnTo>
                  <a:lnTo>
                    <a:pt x="198" y="138"/>
                  </a:lnTo>
                  <a:lnTo>
                    <a:pt x="201" y="128"/>
                  </a:lnTo>
                  <a:lnTo>
                    <a:pt x="203" y="120"/>
                  </a:lnTo>
                  <a:lnTo>
                    <a:pt x="203" y="109"/>
                  </a:lnTo>
                  <a:lnTo>
                    <a:pt x="206" y="98"/>
                  </a:lnTo>
                  <a:lnTo>
                    <a:pt x="203" y="88"/>
                  </a:lnTo>
                  <a:lnTo>
                    <a:pt x="203" y="77"/>
                  </a:lnTo>
                  <a:lnTo>
                    <a:pt x="201" y="69"/>
                  </a:lnTo>
                  <a:lnTo>
                    <a:pt x="198" y="58"/>
                  </a:lnTo>
                  <a:lnTo>
                    <a:pt x="193" y="50"/>
                  </a:lnTo>
                  <a:lnTo>
                    <a:pt x="187" y="42"/>
                  </a:lnTo>
                  <a:lnTo>
                    <a:pt x="182" y="34"/>
                  </a:lnTo>
                  <a:lnTo>
                    <a:pt x="174" y="29"/>
                  </a:lnTo>
                  <a:lnTo>
                    <a:pt x="169" y="21"/>
                  </a:lnTo>
                  <a:lnTo>
                    <a:pt x="161" y="16"/>
                  </a:lnTo>
                  <a:lnTo>
                    <a:pt x="150" y="10"/>
                  </a:lnTo>
                  <a:lnTo>
                    <a:pt x="142" y="5"/>
                  </a:lnTo>
                  <a:lnTo>
                    <a:pt x="131" y="2"/>
                  </a:lnTo>
                  <a:lnTo>
                    <a:pt x="123" y="0"/>
                  </a:lnTo>
                  <a:lnTo>
                    <a:pt x="113" y="0"/>
                  </a:lnTo>
                  <a:lnTo>
                    <a:pt x="10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396ACE66-8B28-45D8-8589-050F0E49C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850"/>
              <a:ext cx="83" cy="192"/>
            </a:xfrm>
            <a:custGeom>
              <a:avLst/>
              <a:gdLst>
                <a:gd name="T0" fmla="*/ 0 w 83"/>
                <a:gd name="T1" fmla="*/ 184 h 192"/>
                <a:gd name="T2" fmla="*/ 8 w 83"/>
                <a:gd name="T3" fmla="*/ 173 h 192"/>
                <a:gd name="T4" fmla="*/ 19 w 83"/>
                <a:gd name="T5" fmla="*/ 162 h 192"/>
                <a:gd name="T6" fmla="*/ 32 w 83"/>
                <a:gd name="T7" fmla="*/ 160 h 192"/>
                <a:gd name="T8" fmla="*/ 48 w 83"/>
                <a:gd name="T9" fmla="*/ 160 h 192"/>
                <a:gd name="T10" fmla="*/ 61 w 83"/>
                <a:gd name="T11" fmla="*/ 162 h 192"/>
                <a:gd name="T12" fmla="*/ 72 w 83"/>
                <a:gd name="T13" fmla="*/ 173 h 192"/>
                <a:gd name="T14" fmla="*/ 80 w 83"/>
                <a:gd name="T15" fmla="*/ 184 h 192"/>
                <a:gd name="T16" fmla="*/ 80 w 83"/>
                <a:gd name="T17" fmla="*/ 189 h 192"/>
                <a:gd name="T18" fmla="*/ 80 w 83"/>
                <a:gd name="T19" fmla="*/ 186 h 192"/>
                <a:gd name="T20" fmla="*/ 80 w 83"/>
                <a:gd name="T21" fmla="*/ 178 h 192"/>
                <a:gd name="T22" fmla="*/ 77 w 83"/>
                <a:gd name="T23" fmla="*/ 168 h 192"/>
                <a:gd name="T24" fmla="*/ 72 w 83"/>
                <a:gd name="T25" fmla="*/ 146 h 192"/>
                <a:gd name="T26" fmla="*/ 64 w 83"/>
                <a:gd name="T27" fmla="*/ 112 h 192"/>
                <a:gd name="T28" fmla="*/ 56 w 83"/>
                <a:gd name="T29" fmla="*/ 77 h 192"/>
                <a:gd name="T30" fmla="*/ 51 w 83"/>
                <a:gd name="T31" fmla="*/ 42 h 192"/>
                <a:gd name="T32" fmla="*/ 45 w 83"/>
                <a:gd name="T33" fmla="*/ 21 h 192"/>
                <a:gd name="T34" fmla="*/ 43 w 83"/>
                <a:gd name="T35" fmla="*/ 10 h 192"/>
                <a:gd name="T36" fmla="*/ 40 w 83"/>
                <a:gd name="T37" fmla="*/ 2 h 192"/>
                <a:gd name="T38" fmla="*/ 40 w 83"/>
                <a:gd name="T39" fmla="*/ 0 h 192"/>
                <a:gd name="T40" fmla="*/ 40 w 83"/>
                <a:gd name="T41" fmla="*/ 0 h 192"/>
                <a:gd name="T42" fmla="*/ 40 w 83"/>
                <a:gd name="T43" fmla="*/ 2 h 192"/>
                <a:gd name="T44" fmla="*/ 37 w 83"/>
                <a:gd name="T45" fmla="*/ 10 h 192"/>
                <a:gd name="T46" fmla="*/ 35 w 83"/>
                <a:gd name="T47" fmla="*/ 21 h 192"/>
                <a:gd name="T48" fmla="*/ 29 w 83"/>
                <a:gd name="T49" fmla="*/ 42 h 192"/>
                <a:gd name="T50" fmla="*/ 24 w 83"/>
                <a:gd name="T51" fmla="*/ 77 h 192"/>
                <a:gd name="T52" fmla="*/ 16 w 83"/>
                <a:gd name="T53" fmla="*/ 112 h 192"/>
                <a:gd name="T54" fmla="*/ 8 w 83"/>
                <a:gd name="T55" fmla="*/ 146 h 192"/>
                <a:gd name="T56" fmla="*/ 2 w 83"/>
                <a:gd name="T57" fmla="*/ 168 h 192"/>
                <a:gd name="T58" fmla="*/ 2 w 83"/>
                <a:gd name="T59" fmla="*/ 178 h 192"/>
                <a:gd name="T60" fmla="*/ 0 w 83"/>
                <a:gd name="T61" fmla="*/ 186 h 192"/>
                <a:gd name="T62" fmla="*/ 0 w 83"/>
                <a:gd name="T63" fmla="*/ 189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"/>
                <a:gd name="T97" fmla="*/ 0 h 192"/>
                <a:gd name="T98" fmla="*/ 83 w 83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" h="192">
                  <a:moveTo>
                    <a:pt x="0" y="189"/>
                  </a:moveTo>
                  <a:lnTo>
                    <a:pt x="0" y="184"/>
                  </a:lnTo>
                  <a:lnTo>
                    <a:pt x="5" y="178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9" y="162"/>
                  </a:lnTo>
                  <a:lnTo>
                    <a:pt x="27" y="160"/>
                  </a:lnTo>
                  <a:lnTo>
                    <a:pt x="32" y="160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53" y="160"/>
                  </a:lnTo>
                  <a:lnTo>
                    <a:pt x="61" y="162"/>
                  </a:lnTo>
                  <a:lnTo>
                    <a:pt x="67" y="168"/>
                  </a:lnTo>
                  <a:lnTo>
                    <a:pt x="72" y="173"/>
                  </a:lnTo>
                  <a:lnTo>
                    <a:pt x="77" y="178"/>
                  </a:lnTo>
                  <a:lnTo>
                    <a:pt x="80" y="184"/>
                  </a:lnTo>
                  <a:lnTo>
                    <a:pt x="83" y="192"/>
                  </a:lnTo>
                  <a:lnTo>
                    <a:pt x="80" y="189"/>
                  </a:lnTo>
                  <a:lnTo>
                    <a:pt x="80" y="186"/>
                  </a:lnTo>
                  <a:lnTo>
                    <a:pt x="80" y="181"/>
                  </a:lnTo>
                  <a:lnTo>
                    <a:pt x="80" y="178"/>
                  </a:lnTo>
                  <a:lnTo>
                    <a:pt x="77" y="173"/>
                  </a:lnTo>
                  <a:lnTo>
                    <a:pt x="77" y="168"/>
                  </a:lnTo>
                  <a:lnTo>
                    <a:pt x="75" y="160"/>
                  </a:lnTo>
                  <a:lnTo>
                    <a:pt x="72" y="146"/>
                  </a:lnTo>
                  <a:lnTo>
                    <a:pt x="69" y="130"/>
                  </a:lnTo>
                  <a:lnTo>
                    <a:pt x="64" y="112"/>
                  </a:lnTo>
                  <a:lnTo>
                    <a:pt x="61" y="96"/>
                  </a:lnTo>
                  <a:lnTo>
                    <a:pt x="56" y="77"/>
                  </a:lnTo>
                  <a:lnTo>
                    <a:pt x="53" y="58"/>
                  </a:lnTo>
                  <a:lnTo>
                    <a:pt x="51" y="42"/>
                  </a:lnTo>
                  <a:lnTo>
                    <a:pt x="45" y="29"/>
                  </a:lnTo>
                  <a:lnTo>
                    <a:pt x="45" y="21"/>
                  </a:lnTo>
                  <a:lnTo>
                    <a:pt x="43" y="16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6"/>
                  </a:lnTo>
                  <a:lnTo>
                    <a:pt x="35" y="21"/>
                  </a:lnTo>
                  <a:lnTo>
                    <a:pt x="35" y="29"/>
                  </a:lnTo>
                  <a:lnTo>
                    <a:pt x="29" y="42"/>
                  </a:lnTo>
                  <a:lnTo>
                    <a:pt x="27" y="58"/>
                  </a:lnTo>
                  <a:lnTo>
                    <a:pt x="24" y="77"/>
                  </a:lnTo>
                  <a:lnTo>
                    <a:pt x="19" y="93"/>
                  </a:lnTo>
                  <a:lnTo>
                    <a:pt x="16" y="112"/>
                  </a:lnTo>
                  <a:lnTo>
                    <a:pt x="10" y="130"/>
                  </a:lnTo>
                  <a:lnTo>
                    <a:pt x="8" y="146"/>
                  </a:lnTo>
                  <a:lnTo>
                    <a:pt x="5" y="160"/>
                  </a:lnTo>
                  <a:lnTo>
                    <a:pt x="2" y="168"/>
                  </a:lnTo>
                  <a:lnTo>
                    <a:pt x="2" y="173"/>
                  </a:lnTo>
                  <a:lnTo>
                    <a:pt x="2" y="178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22">
              <a:extLst>
                <a:ext uri="{FF2B5EF4-FFF2-40B4-BE49-F238E27FC236}">
                  <a16:creationId xmlns:a16="http://schemas.microsoft.com/office/drawing/2014/main" id="{D875FE65-28A6-413A-88DF-F2E7938AA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0" y="2815"/>
              <a:ext cx="0" cy="2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23">
              <a:extLst>
                <a:ext uri="{FF2B5EF4-FFF2-40B4-BE49-F238E27FC236}">
                  <a16:creationId xmlns:a16="http://schemas.microsoft.com/office/drawing/2014/main" id="{0C7DC446-5B52-442E-B50F-3F86D573A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7" y="2815"/>
              <a:ext cx="0" cy="2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24">
              <a:extLst>
                <a:ext uri="{FF2B5EF4-FFF2-40B4-BE49-F238E27FC236}">
                  <a16:creationId xmlns:a16="http://schemas.microsoft.com/office/drawing/2014/main" id="{B8580911-F2B1-43D0-B4D7-2CF1D372C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6" y="2815"/>
              <a:ext cx="16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5" name="楕円 44">
            <a:extLst>
              <a:ext uri="{FF2B5EF4-FFF2-40B4-BE49-F238E27FC236}">
                <a16:creationId xmlns:a16="http://schemas.microsoft.com/office/drawing/2014/main" id="{AC92D545-8834-4320-822F-6CA27DBD76BF}"/>
              </a:ext>
            </a:extLst>
          </p:cNvPr>
          <p:cNvSpPr/>
          <p:nvPr/>
        </p:nvSpPr>
        <p:spPr>
          <a:xfrm>
            <a:off x="4938701" y="4449439"/>
            <a:ext cx="326878" cy="3268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6B2B0F6-8F8C-4688-ABA7-A24289D9C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11" y="3696276"/>
            <a:ext cx="2234047" cy="167553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6834F62-0BE7-4C1B-B0AE-258DCAE07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5" y="2595235"/>
            <a:ext cx="2223372" cy="1667529"/>
          </a:xfrm>
          <a:prstGeom prst="rect">
            <a:avLst/>
          </a:prstGeom>
        </p:spPr>
      </p:pic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F29B571B-51B9-4F50-A16B-F23EE6EBDE56}"/>
              </a:ext>
            </a:extLst>
          </p:cNvPr>
          <p:cNvSpPr txBox="1"/>
          <p:nvPr/>
        </p:nvSpPr>
        <p:spPr>
          <a:xfrm>
            <a:off x="7905145" y="267932"/>
            <a:ext cx="616324" cy="280147"/>
          </a:xfrm>
          <a:prstGeom prst="rect">
            <a:avLst/>
          </a:prstGeom>
          <a:solidFill>
            <a:schemeClr val="lt1"/>
          </a:solidFill>
          <a:ln w="254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 dirty="0"/>
              <a:t>別添</a:t>
            </a:r>
            <a:r>
              <a:rPr kumimoji="1" lang="en-US" altLang="ja-JP" b="1" dirty="0"/>
              <a:t>2</a:t>
            </a:r>
            <a:endParaRPr kumimoji="1" lang="ja-JP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94097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112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ゴシック</vt:lpstr>
      <vt:lpstr>新細明體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DAS06285</dc:creator>
  <cp:lastModifiedBy>DAS06285</cp:lastModifiedBy>
  <cp:revision>48</cp:revision>
  <cp:lastPrinted>2020-07-22T07:17:14Z</cp:lastPrinted>
  <dcterms:created xsi:type="dcterms:W3CDTF">2020-07-16T00:20:26Z</dcterms:created>
  <dcterms:modified xsi:type="dcterms:W3CDTF">2020-11-16T01:30:05Z</dcterms:modified>
</cp:coreProperties>
</file>