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6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60" r:id="rId1"/>
    <p:sldMasterId id="2147483672" r:id="rId2"/>
    <p:sldMasterId id="2147483839" r:id="rId3"/>
    <p:sldMasterId id="2147483889" r:id="rId4"/>
    <p:sldMasterId id="2147483928" r:id="rId5"/>
    <p:sldMasterId id="2147484001" r:id="rId6"/>
    <p:sldMasterId id="2147484024" r:id="rId7"/>
  </p:sldMasterIdLst>
  <p:notesMasterIdLst>
    <p:notesMasterId r:id="rId10"/>
  </p:notesMasterIdLst>
  <p:handoutMasterIdLst>
    <p:handoutMasterId r:id="rId11"/>
  </p:handoutMasterIdLst>
  <p:sldIdLst>
    <p:sldId id="1523" r:id="rId8"/>
    <p:sldId id="1524" r:id="rId9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9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2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CC"/>
    <a:srgbClr val="FFFF00"/>
    <a:srgbClr val="00CC00"/>
    <a:srgbClr val="FFFF99"/>
    <a:srgbClr val="FF7C80"/>
    <a:srgbClr val="66FFFF"/>
    <a:srgbClr val="2E75B6"/>
    <a:srgbClr val="66CCFF"/>
    <a:srgbClr val="FF7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00" autoAdjust="0"/>
    <p:restoredTop sz="83744" autoAdjust="0"/>
  </p:normalViewPr>
  <p:slideViewPr>
    <p:cSldViewPr snapToGrid="0" showGuides="1">
      <p:cViewPr varScale="1">
        <p:scale>
          <a:sx n="72" d="100"/>
          <a:sy n="72" d="100"/>
        </p:scale>
        <p:origin x="1416" y="72"/>
      </p:cViewPr>
      <p:guideLst>
        <p:guide orient="horz" pos="2069"/>
        <p:guide pos="2880"/>
        <p:guide pos="2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 varScale="1">
      <p:scale>
        <a:sx n="1" d="1"/>
        <a:sy n="1" d="1"/>
      </p:scale>
      <p:origin x="0" y="-32826"/>
    </p:cViewPr>
  </p:sorterViewPr>
  <p:notesViewPr>
    <p:cSldViewPr snapToGrid="0" showGuides="1">
      <p:cViewPr varScale="1">
        <p:scale>
          <a:sx n="64" d="100"/>
          <a:sy n="64" d="100"/>
        </p:scale>
        <p:origin x="234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7"/>
            <a:ext cx="2918831" cy="495029"/>
          </a:xfrm>
          <a:prstGeom prst="rect">
            <a:avLst/>
          </a:prstGeom>
        </p:spPr>
        <p:txBody>
          <a:bodyPr vert="horz" lIns="91380" tIns="45692" rIns="91380" bIns="45692" rtlCol="0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6" y="7"/>
            <a:ext cx="2918831" cy="495029"/>
          </a:xfrm>
          <a:prstGeom prst="rect">
            <a:avLst/>
          </a:prstGeom>
        </p:spPr>
        <p:txBody>
          <a:bodyPr vert="horz" lIns="91380" tIns="45692" rIns="91380" bIns="45692" rtlCol="0"/>
          <a:lstStyle>
            <a:lvl1pPr algn="r">
              <a:defRPr sz="1100"/>
            </a:lvl1pPr>
          </a:lstStyle>
          <a:p>
            <a:fld id="{AA63A719-9CCA-42BC-AA11-8C71DAA2A3B6}" type="datetimeFigureOut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371286"/>
            <a:ext cx="2918831" cy="495028"/>
          </a:xfrm>
          <a:prstGeom prst="rect">
            <a:avLst/>
          </a:prstGeom>
        </p:spPr>
        <p:txBody>
          <a:bodyPr vert="horz" lIns="91380" tIns="45692" rIns="91380" bIns="45692" rtlCol="0" anchor="b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6" y="9371286"/>
            <a:ext cx="2918831" cy="495028"/>
          </a:xfrm>
          <a:prstGeom prst="rect">
            <a:avLst/>
          </a:prstGeom>
        </p:spPr>
        <p:txBody>
          <a:bodyPr vert="horz" lIns="91380" tIns="45692" rIns="91380" bIns="45692" rtlCol="0" anchor="b"/>
          <a:lstStyle>
            <a:lvl1pPr algn="r">
              <a:defRPr sz="1100"/>
            </a:lvl1pPr>
          </a:lstStyle>
          <a:p>
            <a:fld id="{FC1297DB-3B90-4A37-AC02-15DDC2A838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7524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0"/>
            <a:ext cx="2919413" cy="495300"/>
          </a:xfrm>
          <a:prstGeom prst="rect">
            <a:avLst/>
          </a:prstGeom>
        </p:spPr>
        <p:txBody>
          <a:bodyPr vert="horz" lIns="91380" tIns="45692" rIns="91380" bIns="45692" rtlCol="0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380" tIns="45692" rIns="91380" bIns="45692" rtlCol="0"/>
          <a:lstStyle>
            <a:lvl1pPr algn="r">
              <a:defRPr sz="1100"/>
            </a:lvl1pPr>
          </a:lstStyle>
          <a:p>
            <a:fld id="{C45AE045-EB63-46FA-8CB6-8CA4B59570BF}" type="datetimeFigureOut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0" tIns="45692" rIns="91380" bIns="45692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3" y="4748218"/>
            <a:ext cx="5389563" cy="3884612"/>
          </a:xfrm>
          <a:prstGeom prst="rect">
            <a:avLst/>
          </a:prstGeom>
        </p:spPr>
        <p:txBody>
          <a:bodyPr vert="horz" lIns="91380" tIns="45692" rIns="91380" bIns="4569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8" y="9371015"/>
            <a:ext cx="2919413" cy="495300"/>
          </a:xfrm>
          <a:prstGeom prst="rect">
            <a:avLst/>
          </a:prstGeom>
        </p:spPr>
        <p:txBody>
          <a:bodyPr vert="horz" lIns="91380" tIns="45692" rIns="91380" bIns="45692" rtlCol="0" anchor="b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5"/>
            <a:ext cx="2919412" cy="495300"/>
          </a:xfrm>
          <a:prstGeom prst="rect">
            <a:avLst/>
          </a:prstGeom>
        </p:spPr>
        <p:txBody>
          <a:bodyPr vert="horz" lIns="91380" tIns="45692" rIns="91380" bIns="45692" rtlCol="0" anchor="b"/>
          <a:lstStyle>
            <a:lvl1pPr algn="r">
              <a:defRPr sz="1100"/>
            </a:lvl1pPr>
          </a:lstStyle>
          <a:p>
            <a:fld id="{5AF96AE0-4D51-41D5-87E0-9FDE0BAFF6F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4129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28713" y="1222375"/>
            <a:ext cx="4408487" cy="33067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7439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28713" y="1222375"/>
            <a:ext cx="4408487" cy="33067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1080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1" indent="0" algn="ctr">
              <a:buNone/>
              <a:defRPr sz="1625"/>
            </a:lvl2pPr>
            <a:lvl3pPr marL="742941" indent="0" algn="ctr">
              <a:buNone/>
              <a:defRPr sz="1462"/>
            </a:lvl3pPr>
            <a:lvl4pPr marL="1114412" indent="0" algn="ctr">
              <a:buNone/>
              <a:defRPr sz="1300"/>
            </a:lvl4pPr>
            <a:lvl5pPr marL="1485882" indent="0" algn="ctr">
              <a:buNone/>
              <a:defRPr sz="1300"/>
            </a:lvl5pPr>
            <a:lvl6pPr marL="1857354" indent="0" algn="ctr">
              <a:buNone/>
              <a:defRPr sz="1300"/>
            </a:lvl6pPr>
            <a:lvl7pPr marL="2228824" indent="0" algn="ctr">
              <a:buNone/>
              <a:defRPr sz="1300"/>
            </a:lvl7pPr>
            <a:lvl8pPr marL="2600295" indent="0" algn="ctr">
              <a:buNone/>
              <a:defRPr sz="1300"/>
            </a:lvl8pPr>
            <a:lvl9pPr marL="2971766" indent="0" algn="ctr">
              <a:buNone/>
              <a:defRPr sz="13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5719B-8089-4D07-AD6C-B7CF4AF123A7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3379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F77D-0911-4190-8EFF-06D2A8FD78F8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916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8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3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DF7E0-6FCB-4387-A15C-21DBDBBD3E76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8222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5" indent="0" algn="ctr">
              <a:buNone/>
              <a:defRPr sz="2000"/>
            </a:lvl2pPr>
            <a:lvl3pPr marL="914390" indent="0" algn="ctr">
              <a:buNone/>
              <a:defRPr sz="1800"/>
            </a:lvl3pPr>
            <a:lvl4pPr marL="1371585" indent="0" algn="ctr">
              <a:buNone/>
              <a:defRPr sz="1600"/>
            </a:lvl4pPr>
            <a:lvl5pPr marL="1828778" indent="0" algn="ctr">
              <a:buNone/>
              <a:defRPr sz="1600"/>
            </a:lvl5pPr>
            <a:lvl6pPr marL="2285974" indent="0" algn="ctr">
              <a:buNone/>
              <a:defRPr sz="1600"/>
            </a:lvl6pPr>
            <a:lvl7pPr marL="2743168" indent="0" algn="ctr">
              <a:buNone/>
              <a:defRPr sz="1600"/>
            </a:lvl7pPr>
            <a:lvl8pPr marL="3200363" indent="0" algn="ctr">
              <a:buNone/>
              <a:defRPr sz="1600"/>
            </a:lvl8pPr>
            <a:lvl9pPr marL="3657558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580F-351F-4FF6-8D45-34F839ACAD87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9C9D-F6EB-4B71-89EA-D14B3628E6D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0644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1C1A5-034E-476E-B3A5-43820C181AFB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9C9D-F6EB-4B71-89EA-D14B3628E6D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3716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4254" y="1709745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4254" y="458947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351D-C31F-451B-BC27-C3825C273D48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9C9D-F6EB-4B71-89EA-D14B3628E6D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4098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73011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2342" y="1825625"/>
            <a:ext cx="3873012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C9C3-8550-4521-A283-78B4343FA5BD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9C9D-F6EB-4B71-89EA-D14B3628E6D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3945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119" y="365129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117" y="1681163"/>
            <a:ext cx="386861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90" indent="0">
              <a:buNone/>
              <a:defRPr sz="1800" b="1"/>
            </a:lvl3pPr>
            <a:lvl4pPr marL="1371585" indent="0">
              <a:buNone/>
              <a:defRPr sz="1600" b="1"/>
            </a:lvl4pPr>
            <a:lvl5pPr marL="1828778" indent="0">
              <a:buNone/>
              <a:defRPr sz="1600" b="1"/>
            </a:lvl5pPr>
            <a:lvl6pPr marL="2285974" indent="0">
              <a:buNone/>
              <a:defRPr sz="1600" b="1"/>
            </a:lvl6pPr>
            <a:lvl7pPr marL="2743168" indent="0">
              <a:buNone/>
              <a:defRPr sz="1600" b="1"/>
            </a:lvl7pPr>
            <a:lvl8pPr marL="3200363" indent="0">
              <a:buNone/>
              <a:defRPr sz="1600" b="1"/>
            </a:lvl8pPr>
            <a:lvl9pPr marL="3657558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117" y="2505075"/>
            <a:ext cx="3868615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4" y="1681163"/>
            <a:ext cx="38876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90" indent="0">
              <a:buNone/>
              <a:defRPr sz="1800" b="1"/>
            </a:lvl3pPr>
            <a:lvl4pPr marL="1371585" indent="0">
              <a:buNone/>
              <a:defRPr sz="1600" b="1"/>
            </a:lvl4pPr>
            <a:lvl5pPr marL="1828778" indent="0">
              <a:buNone/>
              <a:defRPr sz="1600" b="1"/>
            </a:lvl5pPr>
            <a:lvl6pPr marL="2285974" indent="0">
              <a:buNone/>
              <a:defRPr sz="1600" b="1"/>
            </a:lvl6pPr>
            <a:lvl7pPr marL="2743168" indent="0">
              <a:buNone/>
              <a:defRPr sz="1600" b="1"/>
            </a:lvl7pPr>
            <a:lvl8pPr marL="3200363" indent="0">
              <a:buNone/>
              <a:defRPr sz="1600" b="1"/>
            </a:lvl8pPr>
            <a:lvl9pPr marL="3657558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4" y="2505075"/>
            <a:ext cx="3887665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DDEA-3EF8-4C10-8D33-FC095FEC421C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9C9D-F6EB-4B71-89EA-D14B3628E6D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2241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342B-CE8E-48DB-BD02-B3AA3E08844B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9C9D-F6EB-4B71-89EA-D14B3628E6D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71992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5AAD-C878-4492-A672-3892F78D12CD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86600" y="6356357"/>
            <a:ext cx="2057400" cy="365125"/>
          </a:xfrm>
        </p:spPr>
        <p:txBody>
          <a:bodyPr/>
          <a:lstStyle>
            <a:lvl1pPr>
              <a:defRPr sz="2000"/>
            </a:lvl1pPr>
          </a:lstStyle>
          <a:p>
            <a:fld id="{93EE9C9D-F6EB-4B71-89EA-D14B3628E6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148839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115" y="457200"/>
            <a:ext cx="294835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667" y="98743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115" y="2057400"/>
            <a:ext cx="294835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0"/>
            </a:lvl2pPr>
            <a:lvl3pPr marL="914390" indent="0">
              <a:buNone/>
              <a:defRPr sz="1200"/>
            </a:lvl3pPr>
            <a:lvl4pPr marL="1371585" indent="0">
              <a:buNone/>
              <a:defRPr sz="1000"/>
            </a:lvl4pPr>
            <a:lvl5pPr marL="1828778" indent="0">
              <a:buNone/>
              <a:defRPr sz="1000"/>
            </a:lvl5pPr>
            <a:lvl6pPr marL="2285974" indent="0">
              <a:buNone/>
              <a:defRPr sz="1000"/>
            </a:lvl6pPr>
            <a:lvl7pPr marL="2743168" indent="0">
              <a:buNone/>
              <a:defRPr sz="1000"/>
            </a:lvl7pPr>
            <a:lvl8pPr marL="3200363" indent="0">
              <a:buNone/>
              <a:defRPr sz="1000"/>
            </a:lvl8pPr>
            <a:lvl9pPr marL="3657558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B7EDF-FC07-49B4-9DC9-DD06BED4C319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9C9D-F6EB-4B71-89EA-D14B3628E6D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3478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50DA-FCD2-4C17-A220-B7904A2287CA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19346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115" y="457200"/>
            <a:ext cx="294835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667" y="987432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90" indent="0">
              <a:buNone/>
              <a:defRPr sz="2400"/>
            </a:lvl3pPr>
            <a:lvl4pPr marL="1371585" indent="0">
              <a:buNone/>
              <a:defRPr sz="2000"/>
            </a:lvl4pPr>
            <a:lvl5pPr marL="1828778" indent="0">
              <a:buNone/>
              <a:defRPr sz="2000"/>
            </a:lvl5pPr>
            <a:lvl6pPr marL="2285974" indent="0">
              <a:buNone/>
              <a:defRPr sz="2000"/>
            </a:lvl6pPr>
            <a:lvl7pPr marL="2743168" indent="0">
              <a:buNone/>
              <a:defRPr sz="2000"/>
            </a:lvl7pPr>
            <a:lvl8pPr marL="3200363" indent="0">
              <a:buNone/>
              <a:defRPr sz="2000"/>
            </a:lvl8pPr>
            <a:lvl9pPr marL="3657558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115" y="2057400"/>
            <a:ext cx="294835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0"/>
            </a:lvl2pPr>
            <a:lvl3pPr marL="914390" indent="0">
              <a:buNone/>
              <a:defRPr sz="1200"/>
            </a:lvl3pPr>
            <a:lvl4pPr marL="1371585" indent="0">
              <a:buNone/>
              <a:defRPr sz="1000"/>
            </a:lvl4pPr>
            <a:lvl5pPr marL="1828778" indent="0">
              <a:buNone/>
              <a:defRPr sz="1000"/>
            </a:lvl5pPr>
            <a:lvl6pPr marL="2285974" indent="0">
              <a:buNone/>
              <a:defRPr sz="1000"/>
            </a:lvl6pPr>
            <a:lvl7pPr marL="2743168" indent="0">
              <a:buNone/>
              <a:defRPr sz="1000"/>
            </a:lvl7pPr>
            <a:lvl8pPr marL="3200363" indent="0">
              <a:buNone/>
              <a:defRPr sz="1000"/>
            </a:lvl8pPr>
            <a:lvl9pPr marL="3657558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CA18-0678-47CD-9CF9-8523E9293D9C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9C9D-F6EB-4B71-89EA-D14B3628E6D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63888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320A1-0ADF-4A32-BE1F-37BA7F30E3DB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9C9D-F6EB-4B71-89EA-D14B3628E6D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08817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4409" y="365125"/>
            <a:ext cx="1970943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7508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AA75-93C4-442C-AF4F-1C0DEA353113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9C9D-F6EB-4B71-89EA-D14B3628E6D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1729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D2CEE-1BBD-4DC4-9B5A-4AFA9AF8C7F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2021/11/19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1942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B491A-75BA-47BD-A49C-D717A84B0D5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2021/11/19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289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5AF0-A090-4FBD-9F9D-9DA8C72DDD8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2021/11/19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2347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B9E4-1E5A-4043-8D91-9250E514B72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2021/11/19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9309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8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A86C-836B-4C29-8CEA-369CD1E12AC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2021/11/19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026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E1E1-E9D4-41A0-AC05-58EBA4D892F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2021/11/19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7777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36CE-E602-4651-B4F8-DD0931A6314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2021/11/19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809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91" y="1709748"/>
            <a:ext cx="7886700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91" y="4589473"/>
            <a:ext cx="7886700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1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41" indent="0">
              <a:buNone/>
              <a:defRPr sz="1462">
                <a:solidFill>
                  <a:schemeClr val="tx1">
                    <a:tint val="75000"/>
                  </a:schemeClr>
                </a:solidFill>
              </a:defRPr>
            </a:lvl3pPr>
            <a:lvl4pPr marL="111441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8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5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2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29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76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13D2-5329-42DF-879B-3EB6DA626632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42792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9B6B-C091-4AD5-8554-295F5E1780E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2021/11/19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3824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2B36-CD0A-4BBB-A0DC-8E15FA92AA3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2021/11/19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1046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33400-C7E8-4490-8968-733A5CA4849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2021/11/19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8411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0E3F0-2393-41A8-8FB9-6736137706C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2021/11/19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6943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9" indent="0" algn="ctr">
              <a:buNone/>
              <a:defRPr sz="1500"/>
            </a:lvl2pPr>
            <a:lvl3pPr marL="685817" indent="0" algn="ctr">
              <a:buNone/>
              <a:defRPr sz="1350"/>
            </a:lvl3pPr>
            <a:lvl4pPr marL="1028726" indent="0" algn="ctr">
              <a:buNone/>
              <a:defRPr sz="1200"/>
            </a:lvl4pPr>
            <a:lvl5pPr marL="1371634" indent="0" algn="ctr">
              <a:buNone/>
              <a:defRPr sz="1200"/>
            </a:lvl5pPr>
            <a:lvl6pPr marL="1714543" indent="0" algn="ctr">
              <a:buNone/>
              <a:defRPr sz="1200"/>
            </a:lvl6pPr>
            <a:lvl7pPr marL="2057451" indent="0" algn="ctr">
              <a:buNone/>
              <a:defRPr sz="1200"/>
            </a:lvl7pPr>
            <a:lvl8pPr marL="2400360" indent="0" algn="ctr">
              <a:buNone/>
              <a:defRPr sz="1200"/>
            </a:lvl8pPr>
            <a:lvl9pPr marL="2743269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5719B-8089-4D07-AD6C-B7CF4AF123A7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32699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50DA-FCD2-4C17-A220-B7904A2287CA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58666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42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7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1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2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3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5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6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6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13D2-5329-42DF-879B-3EB6DA626632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45784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A1DC-0A9A-4BA5-BC3D-E959B66C2808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162655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3" y="365129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9" indent="0">
              <a:buNone/>
              <a:defRPr sz="1500" b="1"/>
            </a:lvl2pPr>
            <a:lvl3pPr marL="685817" indent="0">
              <a:buNone/>
              <a:defRPr sz="1350" b="1"/>
            </a:lvl3pPr>
            <a:lvl4pPr marL="1028726" indent="0">
              <a:buNone/>
              <a:defRPr sz="1200" b="1"/>
            </a:lvl4pPr>
            <a:lvl5pPr marL="1371634" indent="0">
              <a:buNone/>
              <a:defRPr sz="1200" b="1"/>
            </a:lvl5pPr>
            <a:lvl6pPr marL="1714543" indent="0">
              <a:buNone/>
              <a:defRPr sz="1200" b="1"/>
            </a:lvl6pPr>
            <a:lvl7pPr marL="2057451" indent="0">
              <a:buNone/>
              <a:defRPr sz="1200" b="1"/>
            </a:lvl7pPr>
            <a:lvl8pPr marL="2400360" indent="0">
              <a:buNone/>
              <a:defRPr sz="1200" b="1"/>
            </a:lvl8pPr>
            <a:lvl9pPr marL="2743269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9" indent="0">
              <a:buNone/>
              <a:defRPr sz="1500" b="1"/>
            </a:lvl2pPr>
            <a:lvl3pPr marL="685817" indent="0">
              <a:buNone/>
              <a:defRPr sz="1350" b="1"/>
            </a:lvl3pPr>
            <a:lvl4pPr marL="1028726" indent="0">
              <a:buNone/>
              <a:defRPr sz="1200" b="1"/>
            </a:lvl4pPr>
            <a:lvl5pPr marL="1371634" indent="0">
              <a:buNone/>
              <a:defRPr sz="1200" b="1"/>
            </a:lvl5pPr>
            <a:lvl6pPr marL="1714543" indent="0">
              <a:buNone/>
              <a:defRPr sz="1200" b="1"/>
            </a:lvl6pPr>
            <a:lvl7pPr marL="2057451" indent="0">
              <a:buNone/>
              <a:defRPr sz="1200" b="1"/>
            </a:lvl7pPr>
            <a:lvl8pPr marL="2400360" indent="0">
              <a:buNone/>
              <a:defRPr sz="1200" b="1"/>
            </a:lvl8pPr>
            <a:lvl9pPr marL="2743269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0644C-253D-4C5A-B9E0-8E981FED87FB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02357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0F0D-8CD4-41AB-95B9-9D1B92C797D3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91284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A1DC-0A9A-4BA5-BC3D-E959B66C2808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16431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C722-F2F8-40C9-B362-D9535A4F809C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46"/>
            </a:lvl1pPr>
          </a:lstStyle>
          <a:p>
            <a:fld id="{B9A37A07-259B-47A6-8E3E-E5B35A75909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65291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3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2" y="987429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3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9" indent="0">
              <a:buNone/>
              <a:defRPr sz="1050"/>
            </a:lvl2pPr>
            <a:lvl3pPr marL="685817" indent="0">
              <a:buNone/>
              <a:defRPr sz="900"/>
            </a:lvl3pPr>
            <a:lvl4pPr marL="1028726" indent="0">
              <a:buNone/>
              <a:defRPr sz="750"/>
            </a:lvl4pPr>
            <a:lvl5pPr marL="1371634" indent="0">
              <a:buNone/>
              <a:defRPr sz="750"/>
            </a:lvl5pPr>
            <a:lvl6pPr marL="1714543" indent="0">
              <a:buNone/>
              <a:defRPr sz="750"/>
            </a:lvl6pPr>
            <a:lvl7pPr marL="2057451" indent="0">
              <a:buNone/>
              <a:defRPr sz="750"/>
            </a:lvl7pPr>
            <a:lvl8pPr marL="2400360" indent="0">
              <a:buNone/>
              <a:defRPr sz="750"/>
            </a:lvl8pPr>
            <a:lvl9pPr marL="2743269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3EC7-8074-4E3D-856B-3F3E35CD17D5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840806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3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2" y="987429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9" indent="0">
              <a:buNone/>
              <a:defRPr sz="2100"/>
            </a:lvl2pPr>
            <a:lvl3pPr marL="685817" indent="0">
              <a:buNone/>
              <a:defRPr sz="1800"/>
            </a:lvl3pPr>
            <a:lvl4pPr marL="1028726" indent="0">
              <a:buNone/>
              <a:defRPr sz="1500"/>
            </a:lvl4pPr>
            <a:lvl5pPr marL="1371634" indent="0">
              <a:buNone/>
              <a:defRPr sz="1500"/>
            </a:lvl5pPr>
            <a:lvl6pPr marL="1714543" indent="0">
              <a:buNone/>
              <a:defRPr sz="1500"/>
            </a:lvl6pPr>
            <a:lvl7pPr marL="2057451" indent="0">
              <a:buNone/>
              <a:defRPr sz="1500"/>
            </a:lvl7pPr>
            <a:lvl8pPr marL="2400360" indent="0">
              <a:buNone/>
              <a:defRPr sz="1500"/>
            </a:lvl8pPr>
            <a:lvl9pPr marL="2743269" indent="0">
              <a:buNone/>
              <a:defRPr sz="15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3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9" indent="0">
              <a:buNone/>
              <a:defRPr sz="1050"/>
            </a:lvl2pPr>
            <a:lvl3pPr marL="685817" indent="0">
              <a:buNone/>
              <a:defRPr sz="900"/>
            </a:lvl3pPr>
            <a:lvl4pPr marL="1028726" indent="0">
              <a:buNone/>
              <a:defRPr sz="750"/>
            </a:lvl4pPr>
            <a:lvl5pPr marL="1371634" indent="0">
              <a:buNone/>
              <a:defRPr sz="750"/>
            </a:lvl5pPr>
            <a:lvl6pPr marL="1714543" indent="0">
              <a:buNone/>
              <a:defRPr sz="750"/>
            </a:lvl6pPr>
            <a:lvl7pPr marL="2057451" indent="0">
              <a:buNone/>
              <a:defRPr sz="750"/>
            </a:lvl7pPr>
            <a:lvl8pPr marL="2400360" indent="0">
              <a:buNone/>
              <a:defRPr sz="750"/>
            </a:lvl8pPr>
            <a:lvl9pPr marL="2743269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D965-96CB-4190-AB03-63B3C241973E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34229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F77D-0911-4190-8EFF-06D2A8FD78F8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69561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DF7E0-6FCB-4387-A15C-21DBDBBD3E76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35532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9" indent="0" algn="ctr">
              <a:buNone/>
              <a:defRPr sz="1500"/>
            </a:lvl2pPr>
            <a:lvl3pPr marL="685817" indent="0" algn="ctr">
              <a:buNone/>
              <a:defRPr sz="1350"/>
            </a:lvl3pPr>
            <a:lvl4pPr marL="1028726" indent="0" algn="ctr">
              <a:buNone/>
              <a:defRPr sz="1200"/>
            </a:lvl4pPr>
            <a:lvl5pPr marL="1371634" indent="0" algn="ctr">
              <a:buNone/>
              <a:defRPr sz="1200"/>
            </a:lvl5pPr>
            <a:lvl6pPr marL="1714543" indent="0" algn="ctr">
              <a:buNone/>
              <a:defRPr sz="1200"/>
            </a:lvl6pPr>
            <a:lvl7pPr marL="2057451" indent="0" algn="ctr">
              <a:buNone/>
              <a:defRPr sz="1200"/>
            </a:lvl7pPr>
            <a:lvl8pPr marL="2400360" indent="0" algn="ctr">
              <a:buNone/>
              <a:defRPr sz="1200"/>
            </a:lvl8pPr>
            <a:lvl9pPr marL="2743269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5719B-8089-4D07-AD6C-B7CF4AF123A7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509083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50DA-FCD2-4C17-A220-B7904A2287CA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765629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42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7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1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2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3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5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6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6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13D2-5329-42DF-879B-3EB6DA626632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027722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A1DC-0A9A-4BA5-BC3D-E959B66C2808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312105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3" y="365129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9" indent="0">
              <a:buNone/>
              <a:defRPr sz="1500" b="1"/>
            </a:lvl2pPr>
            <a:lvl3pPr marL="685817" indent="0">
              <a:buNone/>
              <a:defRPr sz="1350" b="1"/>
            </a:lvl3pPr>
            <a:lvl4pPr marL="1028726" indent="0">
              <a:buNone/>
              <a:defRPr sz="1200" b="1"/>
            </a:lvl4pPr>
            <a:lvl5pPr marL="1371634" indent="0">
              <a:buNone/>
              <a:defRPr sz="1200" b="1"/>
            </a:lvl5pPr>
            <a:lvl6pPr marL="1714543" indent="0">
              <a:buNone/>
              <a:defRPr sz="1200" b="1"/>
            </a:lvl6pPr>
            <a:lvl7pPr marL="2057451" indent="0">
              <a:buNone/>
              <a:defRPr sz="1200" b="1"/>
            </a:lvl7pPr>
            <a:lvl8pPr marL="2400360" indent="0">
              <a:buNone/>
              <a:defRPr sz="1200" b="1"/>
            </a:lvl8pPr>
            <a:lvl9pPr marL="2743269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9" indent="0">
              <a:buNone/>
              <a:defRPr sz="1500" b="1"/>
            </a:lvl2pPr>
            <a:lvl3pPr marL="685817" indent="0">
              <a:buNone/>
              <a:defRPr sz="1350" b="1"/>
            </a:lvl3pPr>
            <a:lvl4pPr marL="1028726" indent="0">
              <a:buNone/>
              <a:defRPr sz="1200" b="1"/>
            </a:lvl4pPr>
            <a:lvl5pPr marL="1371634" indent="0">
              <a:buNone/>
              <a:defRPr sz="1200" b="1"/>
            </a:lvl5pPr>
            <a:lvl6pPr marL="1714543" indent="0">
              <a:buNone/>
              <a:defRPr sz="1200" b="1"/>
            </a:lvl6pPr>
            <a:lvl7pPr marL="2057451" indent="0">
              <a:buNone/>
              <a:defRPr sz="1200" b="1"/>
            </a:lvl7pPr>
            <a:lvl8pPr marL="2400360" indent="0">
              <a:buNone/>
              <a:defRPr sz="1200" b="1"/>
            </a:lvl8pPr>
            <a:lvl9pPr marL="2743269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0644C-253D-4C5A-B9E0-8E981FED87FB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518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4" y="365129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1" indent="0">
              <a:buNone/>
              <a:defRPr sz="1625" b="1"/>
            </a:lvl2pPr>
            <a:lvl3pPr marL="742941" indent="0">
              <a:buNone/>
              <a:defRPr sz="1462" b="1"/>
            </a:lvl3pPr>
            <a:lvl4pPr marL="1114412" indent="0">
              <a:buNone/>
              <a:defRPr sz="1300" b="1"/>
            </a:lvl4pPr>
            <a:lvl5pPr marL="1485882" indent="0">
              <a:buNone/>
              <a:defRPr sz="1300" b="1"/>
            </a:lvl5pPr>
            <a:lvl6pPr marL="1857354" indent="0">
              <a:buNone/>
              <a:defRPr sz="1300" b="1"/>
            </a:lvl6pPr>
            <a:lvl7pPr marL="2228824" indent="0">
              <a:buNone/>
              <a:defRPr sz="1300" b="1"/>
            </a:lvl7pPr>
            <a:lvl8pPr marL="2600295" indent="0">
              <a:buNone/>
              <a:defRPr sz="1300" b="1"/>
            </a:lvl8pPr>
            <a:lvl9pPr marL="2971766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1" indent="0">
              <a:buNone/>
              <a:defRPr sz="1625" b="1"/>
            </a:lvl2pPr>
            <a:lvl3pPr marL="742941" indent="0">
              <a:buNone/>
              <a:defRPr sz="1462" b="1"/>
            </a:lvl3pPr>
            <a:lvl4pPr marL="1114412" indent="0">
              <a:buNone/>
              <a:defRPr sz="1300" b="1"/>
            </a:lvl4pPr>
            <a:lvl5pPr marL="1485882" indent="0">
              <a:buNone/>
              <a:defRPr sz="1300" b="1"/>
            </a:lvl5pPr>
            <a:lvl6pPr marL="1857354" indent="0">
              <a:buNone/>
              <a:defRPr sz="1300" b="1"/>
            </a:lvl6pPr>
            <a:lvl7pPr marL="2228824" indent="0">
              <a:buNone/>
              <a:defRPr sz="1300" b="1"/>
            </a:lvl7pPr>
            <a:lvl8pPr marL="2600295" indent="0">
              <a:buNone/>
              <a:defRPr sz="1300" b="1"/>
            </a:lvl8pPr>
            <a:lvl9pPr marL="2971766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0644C-253D-4C5A-B9E0-8E981FED87FB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196394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0F0D-8CD4-41AB-95B9-9D1B92C797D3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163962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C722-F2F8-40C9-B362-D9535A4F809C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46"/>
            </a:lvl1pPr>
          </a:lstStyle>
          <a:p>
            <a:fld id="{B9A37A07-259B-47A6-8E3E-E5B35A75909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028250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3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2" y="987429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3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9" indent="0">
              <a:buNone/>
              <a:defRPr sz="1050"/>
            </a:lvl2pPr>
            <a:lvl3pPr marL="685817" indent="0">
              <a:buNone/>
              <a:defRPr sz="900"/>
            </a:lvl3pPr>
            <a:lvl4pPr marL="1028726" indent="0">
              <a:buNone/>
              <a:defRPr sz="750"/>
            </a:lvl4pPr>
            <a:lvl5pPr marL="1371634" indent="0">
              <a:buNone/>
              <a:defRPr sz="750"/>
            </a:lvl5pPr>
            <a:lvl6pPr marL="1714543" indent="0">
              <a:buNone/>
              <a:defRPr sz="750"/>
            </a:lvl6pPr>
            <a:lvl7pPr marL="2057451" indent="0">
              <a:buNone/>
              <a:defRPr sz="750"/>
            </a:lvl7pPr>
            <a:lvl8pPr marL="2400360" indent="0">
              <a:buNone/>
              <a:defRPr sz="750"/>
            </a:lvl8pPr>
            <a:lvl9pPr marL="2743269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3EC7-8074-4E3D-856B-3F3E35CD17D5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792579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3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2" y="987429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9" indent="0">
              <a:buNone/>
              <a:defRPr sz="2100"/>
            </a:lvl2pPr>
            <a:lvl3pPr marL="685817" indent="0">
              <a:buNone/>
              <a:defRPr sz="1800"/>
            </a:lvl3pPr>
            <a:lvl4pPr marL="1028726" indent="0">
              <a:buNone/>
              <a:defRPr sz="1500"/>
            </a:lvl4pPr>
            <a:lvl5pPr marL="1371634" indent="0">
              <a:buNone/>
              <a:defRPr sz="1500"/>
            </a:lvl5pPr>
            <a:lvl6pPr marL="1714543" indent="0">
              <a:buNone/>
              <a:defRPr sz="1500"/>
            </a:lvl6pPr>
            <a:lvl7pPr marL="2057451" indent="0">
              <a:buNone/>
              <a:defRPr sz="1500"/>
            </a:lvl7pPr>
            <a:lvl8pPr marL="2400360" indent="0">
              <a:buNone/>
              <a:defRPr sz="1500"/>
            </a:lvl8pPr>
            <a:lvl9pPr marL="2743269" indent="0">
              <a:buNone/>
              <a:defRPr sz="15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3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9" indent="0">
              <a:buNone/>
              <a:defRPr sz="1050"/>
            </a:lvl2pPr>
            <a:lvl3pPr marL="685817" indent="0">
              <a:buNone/>
              <a:defRPr sz="900"/>
            </a:lvl3pPr>
            <a:lvl4pPr marL="1028726" indent="0">
              <a:buNone/>
              <a:defRPr sz="750"/>
            </a:lvl4pPr>
            <a:lvl5pPr marL="1371634" indent="0">
              <a:buNone/>
              <a:defRPr sz="750"/>
            </a:lvl5pPr>
            <a:lvl6pPr marL="1714543" indent="0">
              <a:buNone/>
              <a:defRPr sz="750"/>
            </a:lvl6pPr>
            <a:lvl7pPr marL="2057451" indent="0">
              <a:buNone/>
              <a:defRPr sz="750"/>
            </a:lvl7pPr>
            <a:lvl8pPr marL="2400360" indent="0">
              <a:buNone/>
              <a:defRPr sz="750"/>
            </a:lvl8pPr>
            <a:lvl9pPr marL="2743269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D965-96CB-4190-AB03-63B3C241973E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07136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F77D-0911-4190-8EFF-06D2A8FD78F8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754464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DF7E0-6FCB-4387-A15C-21DBDBBD3E76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273855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A(白ロゴ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2037755" y="5863765"/>
            <a:ext cx="7054257" cy="985567"/>
          </a:xfrm>
          <a:prstGeom prst="rect">
            <a:avLst/>
          </a:prstGeom>
          <a:effectLst/>
        </p:spPr>
        <p:txBody>
          <a:bodyPr anchor="t">
            <a:normAutofit/>
          </a:bodyPr>
          <a:lstStyle>
            <a:lvl1pPr marL="0" marR="0" indent="0" algn="l" defTabSz="447576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sz="1662" b="0" i="0" baseline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562680" indent="0">
              <a:buNone/>
              <a:defRPr sz="1292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defRPr>
            </a:lvl2pPr>
            <a:lvl3pPr marL="1125360" indent="0">
              <a:buNone/>
              <a:defRPr sz="1292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defRPr>
            </a:lvl3pPr>
            <a:lvl4pPr marL="1688040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4pPr>
            <a:lvl5pPr marL="2250719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5pPr>
            <a:lvl6pPr marL="2813398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6pPr>
            <a:lvl7pPr marL="3376079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7pPr>
            <a:lvl8pPr marL="3938757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8pPr>
            <a:lvl9pPr marL="4501437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47576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dirty="0"/>
              <a:t>○○○○年○○月○○日</a:t>
            </a:r>
            <a:br>
              <a:rPr lang="ja-JP" altLang="en-US" dirty="0"/>
            </a:br>
            <a:r>
              <a:rPr lang="ja-JP" altLang="en-US" dirty="0"/>
              <a:t>株式会社ＮＴＴデータ経営研究所</a:t>
            </a:r>
            <a:br>
              <a:rPr lang="ja-JP" altLang="en-US" dirty="0"/>
            </a:br>
            <a:r>
              <a:rPr lang="ja-JP" altLang="en-US" dirty="0"/>
              <a:t>○○○○○○○○○○○○</a:t>
            </a:r>
            <a:endParaRPr kumimoji="1" lang="ja-JP" altLang="en-US" dirty="0"/>
          </a:p>
        </p:txBody>
      </p:sp>
      <p:sp>
        <p:nvSpPr>
          <p:cNvPr id="12" name="タイトル 1"/>
          <p:cNvSpPr>
            <a:spLocks noGrp="1"/>
          </p:cNvSpPr>
          <p:nvPr>
            <p:ph type="title" hasCustomPrompt="1"/>
          </p:nvPr>
        </p:nvSpPr>
        <p:spPr>
          <a:xfrm>
            <a:off x="2037755" y="4810096"/>
            <a:ext cx="7054257" cy="988424"/>
          </a:xfrm>
          <a:prstGeom prst="rect">
            <a:avLst/>
          </a:prstGeom>
          <a:effectLst/>
        </p:spPr>
        <p:txBody>
          <a:bodyPr anchor="t">
            <a:normAutofit/>
          </a:bodyPr>
          <a:lstStyle>
            <a:lvl1pPr>
              <a:defRPr lang="ja-JP" altLang="en-US" sz="2215" spc="0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indent="0" fontAlgn="ctr">
              <a:spcBef>
                <a:spcPts val="0"/>
              </a:spcBef>
              <a:buFont typeface="Arial" pitchFamily="34" charset="0"/>
              <a:buNone/>
            </a:pPr>
            <a:r>
              <a:rPr kumimoji="1" lang="ja-JP" altLang="en-US" dirty="0"/>
              <a:t>［タイトル（１</a:t>
            </a:r>
            <a:r>
              <a:rPr kumimoji="1" lang="en-US" altLang="ja-JP" dirty="0"/>
              <a:t>〜</a:t>
            </a:r>
            <a:r>
              <a:rPr kumimoji="1" lang="ja-JP" altLang="en-US" dirty="0"/>
              <a:t>３行）］</a:t>
            </a:r>
          </a:p>
        </p:txBody>
      </p:sp>
      <p:sp>
        <p:nvSpPr>
          <p:cNvPr id="9" name="TextBox 12"/>
          <p:cNvSpPr txBox="1"/>
          <p:nvPr userDrawn="1"/>
        </p:nvSpPr>
        <p:spPr>
          <a:xfrm>
            <a:off x="5714165" y="6724938"/>
            <a:ext cx="3377848" cy="113557"/>
          </a:xfrm>
          <a:prstGeom prst="rect">
            <a:avLst/>
          </a:prstGeom>
          <a:noFill/>
        </p:spPr>
        <p:txBody>
          <a:bodyPr wrap="none" tIns="0" bIns="0">
            <a:spAutoFit/>
          </a:bodyPr>
          <a:lstStyle/>
          <a:p>
            <a:pPr marL="0" marR="0" indent="0" algn="r" defTabSz="5626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38" b="0" i="0" dirty="0">
                <a:solidFill>
                  <a:schemeClr val="bg1"/>
                </a:solidFill>
                <a:latin typeface="Meiryo UI" panose="020B0604030504040204" pitchFamily="50" charset="-128"/>
                <a:ea typeface="HGPGothicE" charset="-128"/>
                <a:cs typeface="Meiryo UI" pitchFamily="50" charset="-128"/>
              </a:rPr>
              <a:t>© 2020 NTT DATA INSTITUTE OF MANAGEMENT CONSULTING, Inc.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A6EF1438-A6A8-4043-BCC5-578DDA0700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20944" y="255008"/>
            <a:ext cx="2429169" cy="901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206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120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B(Human Blue ロゴ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 userDrawn="1"/>
        </p:nvSpPr>
        <p:spPr>
          <a:xfrm>
            <a:off x="1" y="4714044"/>
            <a:ext cx="9144000" cy="21547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2" b="0" i="0" dirty="0">
              <a:latin typeface="HGPGothicE" charset="-128"/>
              <a:ea typeface="HGPGothicE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21201"/>
            <a:ext cx="3300921" cy="6436801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2037755" y="5863765"/>
            <a:ext cx="7054257" cy="985567"/>
          </a:xfrm>
          <a:prstGeom prst="rect">
            <a:avLst/>
          </a:prstGeom>
          <a:effectLst/>
        </p:spPr>
        <p:txBody>
          <a:bodyPr anchor="t">
            <a:normAutofit/>
          </a:bodyPr>
          <a:lstStyle>
            <a:lvl1pPr marL="0" marR="0" indent="0" algn="l" defTabSz="447576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sz="1662" b="0" i="0" baseline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562680" indent="0">
              <a:buNone/>
              <a:defRPr sz="1292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defRPr>
            </a:lvl2pPr>
            <a:lvl3pPr marL="1125360" indent="0">
              <a:buNone/>
              <a:defRPr sz="1292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defRPr>
            </a:lvl3pPr>
            <a:lvl4pPr marL="1688040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4pPr>
            <a:lvl5pPr marL="2250719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5pPr>
            <a:lvl6pPr marL="2813398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6pPr>
            <a:lvl7pPr marL="3376079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7pPr>
            <a:lvl8pPr marL="3938757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8pPr>
            <a:lvl9pPr marL="4501437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47576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dirty="0"/>
              <a:t>○○○○年○○月○○日</a:t>
            </a:r>
            <a:br>
              <a:rPr lang="ja-JP" altLang="en-US" dirty="0"/>
            </a:br>
            <a:r>
              <a:rPr lang="ja-JP" altLang="en-US" dirty="0"/>
              <a:t>株式会社ＮＴＴデータ経営研究所</a:t>
            </a:r>
            <a:br>
              <a:rPr lang="ja-JP" altLang="en-US" dirty="0"/>
            </a:br>
            <a:r>
              <a:rPr lang="ja-JP" altLang="en-US" dirty="0"/>
              <a:t>○○○○○○○○○○○○</a:t>
            </a:r>
            <a:endParaRPr kumimoji="1" lang="ja-JP" altLang="en-US" dirty="0"/>
          </a:p>
        </p:txBody>
      </p:sp>
      <p:sp>
        <p:nvSpPr>
          <p:cNvPr id="12" name="タイトル 1"/>
          <p:cNvSpPr>
            <a:spLocks noGrp="1"/>
          </p:cNvSpPr>
          <p:nvPr>
            <p:ph type="title" hasCustomPrompt="1"/>
          </p:nvPr>
        </p:nvSpPr>
        <p:spPr>
          <a:xfrm>
            <a:off x="2037755" y="4810096"/>
            <a:ext cx="7054257" cy="988424"/>
          </a:xfrm>
          <a:prstGeom prst="rect">
            <a:avLst/>
          </a:prstGeom>
          <a:effectLst/>
        </p:spPr>
        <p:txBody>
          <a:bodyPr anchor="t">
            <a:normAutofit/>
          </a:bodyPr>
          <a:lstStyle>
            <a:lvl1pPr>
              <a:defRPr lang="ja-JP" altLang="en-US" sz="2215" spc="0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indent="0" fontAlgn="ctr">
              <a:spcBef>
                <a:spcPts val="0"/>
              </a:spcBef>
              <a:buFont typeface="Arial" pitchFamily="34" charset="0"/>
              <a:buNone/>
            </a:pPr>
            <a:r>
              <a:rPr kumimoji="1" lang="ja-JP" altLang="en-US" dirty="0"/>
              <a:t>［タイトル（１</a:t>
            </a:r>
            <a:r>
              <a:rPr kumimoji="1" lang="en-US" altLang="ja-JP" dirty="0"/>
              <a:t>〜</a:t>
            </a:r>
            <a:r>
              <a:rPr kumimoji="1" lang="ja-JP" altLang="en-US" dirty="0"/>
              <a:t>３行）］</a:t>
            </a:r>
          </a:p>
        </p:txBody>
      </p:sp>
      <p:sp>
        <p:nvSpPr>
          <p:cNvPr id="10" name="TextBox 12"/>
          <p:cNvSpPr txBox="1"/>
          <p:nvPr userDrawn="1"/>
        </p:nvSpPr>
        <p:spPr>
          <a:xfrm>
            <a:off x="5714164" y="6724938"/>
            <a:ext cx="3377848" cy="113557"/>
          </a:xfrm>
          <a:prstGeom prst="rect">
            <a:avLst/>
          </a:prstGeom>
          <a:noFill/>
        </p:spPr>
        <p:txBody>
          <a:bodyPr wrap="none" tIns="0" bIns="0">
            <a:spAutoFit/>
          </a:bodyPr>
          <a:lstStyle/>
          <a:p>
            <a:pPr marL="0" marR="0" indent="0" algn="r" defTabSz="5626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38" b="0" i="0" dirty="0">
                <a:solidFill>
                  <a:schemeClr val="bg1"/>
                </a:solidFill>
                <a:latin typeface="Meiryo UI" panose="020B0604030504040204" pitchFamily="50" charset="-128"/>
                <a:ea typeface="HGPGothicE" charset="-128"/>
                <a:cs typeface="Meiryo UI" pitchFamily="50" charset="-128"/>
              </a:rPr>
              <a:t>© 2020 NTT DATA INSTITUTE OF MANAGEMENT CONSULTING, Inc.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A6047BE2-75E4-8743-8BCD-19E0EC5A22E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20962" y="254000"/>
            <a:ext cx="2432492" cy="90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2191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A2B2F6D-705F-4251-969F-C7502713D9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79735" y="908049"/>
            <a:ext cx="6712615" cy="5544000"/>
          </a:xfrm>
          <a:prstGeom prst="rect">
            <a:avLst/>
          </a:prstGeom>
        </p:spPr>
        <p:txBody>
          <a:bodyPr/>
          <a:lstStyle>
            <a:lvl1pPr marL="422041" indent="-422041">
              <a:buFont typeface="+mj-lt"/>
              <a:buAutoNum type="arabicPeriod"/>
              <a:defRPr sz="184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>
              <a:defRPr sz="184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>
              <a:defRPr sz="184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>
              <a:defRPr sz="184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>
              <a:defRPr sz="184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目次の入力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113690"/>
            <a:ext cx="1920158" cy="374431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000" y="6504431"/>
            <a:ext cx="1070505" cy="295200"/>
          </a:xfrm>
          <a:prstGeom prst="rect">
            <a:avLst/>
          </a:prstGeom>
        </p:spPr>
      </p:pic>
      <p:sp>
        <p:nvSpPr>
          <p:cNvPr id="15" name="タイトル 1"/>
          <p:cNvSpPr>
            <a:spLocks noGrp="1"/>
          </p:cNvSpPr>
          <p:nvPr>
            <p:ph type="title" hasCustomPrompt="1"/>
          </p:nvPr>
        </p:nvSpPr>
        <p:spPr>
          <a:xfrm>
            <a:off x="158941" y="1748"/>
            <a:ext cx="8841821" cy="730799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lang="ja-JP" altLang="en-US" sz="2215" spc="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09053" marR="0" lvl="0" indent="-209053" defTabSz="562680" latinLnBrk="0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  <a:tabLst/>
            </a:pPr>
            <a:r>
              <a:rPr kumimoji="1" lang="ja-JP" altLang="en-US" dirty="0"/>
              <a:t>［目次］</a:t>
            </a:r>
          </a:p>
        </p:txBody>
      </p:sp>
      <p:sp>
        <p:nvSpPr>
          <p:cNvPr id="10" name="TextBox 12"/>
          <p:cNvSpPr txBox="1"/>
          <p:nvPr userDrawn="1"/>
        </p:nvSpPr>
        <p:spPr>
          <a:xfrm>
            <a:off x="997049" y="6580945"/>
            <a:ext cx="3377848" cy="113557"/>
          </a:xfrm>
          <a:prstGeom prst="rect">
            <a:avLst/>
          </a:prstGeom>
          <a:noFill/>
        </p:spPr>
        <p:txBody>
          <a:bodyPr wrap="none" tIns="0" bIns="0">
            <a:spAutoFit/>
          </a:bodyPr>
          <a:lstStyle/>
          <a:p>
            <a:pPr marL="0" marR="0" indent="0" algn="r" defTabSz="5626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38" b="0" i="0" dirty="0">
                <a:solidFill>
                  <a:schemeClr val="tx1"/>
                </a:solidFill>
                <a:latin typeface="Meiryo UI" panose="020B0604030504040204" pitchFamily="50" charset="-128"/>
                <a:ea typeface="HGPGothicE" charset="-128"/>
                <a:cs typeface="Meiryo UI" pitchFamily="50" charset="-128"/>
              </a:rPr>
              <a:t>© 2020 NTT DATA INSTITUTE OF MANAGEMENT CONSULTING, Inc.</a:t>
            </a:r>
          </a:p>
        </p:txBody>
      </p:sp>
      <p:sp>
        <p:nvSpPr>
          <p:cNvPr id="12" name="TextBox 16"/>
          <p:cNvSpPr txBox="1"/>
          <p:nvPr userDrawn="1"/>
        </p:nvSpPr>
        <p:spPr>
          <a:xfrm>
            <a:off x="4262663" y="6551482"/>
            <a:ext cx="618675" cy="170496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F9AC1C8-10F2-4A77-9A6E-9375F974715F}" type="slidenum">
              <a:rPr lang="en-US" sz="1108" b="0" i="0">
                <a:solidFill>
                  <a:schemeClr val="tx1"/>
                </a:solidFill>
                <a:latin typeface="HGPGothicE" charset="-128"/>
                <a:ea typeface="HGPGothicE" charset="-128"/>
                <a:cs typeface="HGPGothicE" charset="-128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108" b="0" i="0" dirty="0">
              <a:solidFill>
                <a:schemeClr val="tx1"/>
              </a:solidFill>
              <a:latin typeface="HGPGothicE" charset="-128"/>
              <a:ea typeface="HGPGothicE" charset="-128"/>
              <a:cs typeface="HGPGothicE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498449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>
          <a:xfrm>
            <a:off x="1428923" y="908720"/>
            <a:ext cx="6267116" cy="4412378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 algn="ctr">
              <a:defRPr sz="2215" spc="185" baseline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［中扉］</a:t>
            </a:r>
          </a:p>
        </p:txBody>
      </p:sp>
      <p:sp>
        <p:nvSpPr>
          <p:cNvPr id="8" name="TextBox 16"/>
          <p:cNvSpPr txBox="1"/>
          <p:nvPr userDrawn="1"/>
        </p:nvSpPr>
        <p:spPr>
          <a:xfrm>
            <a:off x="4277396" y="6551482"/>
            <a:ext cx="618675" cy="170496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F9AC1C8-10F2-4A77-9A6E-9375F974715F}" type="slidenum">
              <a:rPr lang="en-US" sz="1108" b="0" i="0">
                <a:solidFill>
                  <a:schemeClr val="bg1"/>
                </a:solidFill>
                <a:latin typeface="HGPGothicE" charset="-128"/>
                <a:ea typeface="HGPGothicE" charset="-128"/>
                <a:cs typeface="HGPGothicE" charset="-128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108" b="0" i="0" dirty="0">
              <a:solidFill>
                <a:schemeClr val="bg1"/>
              </a:solidFill>
              <a:latin typeface="HGPGothicE" charset="-128"/>
              <a:ea typeface="HGPGothicE" charset="-128"/>
              <a:cs typeface="HGPGothicE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3924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0F0D-8CD4-41AB-95B9-9D1B92C797D3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149468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6ACBF3F-D8C8-49E5-AED6-9B2012FC0A1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5220" y="908050"/>
            <a:ext cx="8257846" cy="525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4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>
              <a:defRPr sz="184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>
              <a:defRPr sz="184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>
              <a:defRPr sz="184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>
              <a:defRPr sz="184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テキストの入力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>
          <a:xfrm>
            <a:off x="158941" y="2903"/>
            <a:ext cx="8841821" cy="730799"/>
          </a:xfrm>
          <a:prstGeom prst="rect">
            <a:avLst/>
          </a:prstGeom>
        </p:spPr>
        <p:txBody>
          <a:bodyPr tIns="108000" anchor="ctr" anchorCtr="0">
            <a:normAutofit/>
          </a:bodyPr>
          <a:lstStyle>
            <a:lvl1pPr>
              <a:defRPr lang="ja-JP" altLang="en-US" sz="2215" spc="0" dirty="0" smtClean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09053" marR="0" lvl="0" indent="-209053" defTabSz="562680" latinLnBrk="0">
              <a:lnSpc>
                <a:spcPct val="100000"/>
              </a:lnSpc>
              <a:spcBef>
                <a:spcPct val="20000"/>
              </a:spcBef>
              <a:buClrTx/>
              <a:buSzTx/>
              <a:buFont typeface="+mj-lt"/>
              <a:buNone/>
              <a:tabLst/>
            </a:pPr>
            <a:r>
              <a:rPr kumimoji="1" lang="ja-JP" altLang="en-US" dirty="0"/>
              <a:t>［タイトル］</a:t>
            </a:r>
          </a:p>
        </p:txBody>
      </p:sp>
    </p:spTree>
    <p:extLst>
      <p:ext uri="{BB962C8B-B14F-4D97-AF65-F5344CB8AC3E}">
        <p14:creationId xmlns:p14="http://schemas.microsoft.com/office/powerpoint/2010/main" val="114836137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6844846-989F-49DD-8D5C-53B5615203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6685" y="908049"/>
            <a:ext cx="8257846" cy="525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4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>
              <a:defRPr sz="184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>
              <a:defRPr sz="184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>
              <a:defRPr sz="184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>
              <a:defRPr sz="184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テキストの入力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Rectangle 20"/>
          <p:cNvSpPr/>
          <p:nvPr userDrawn="1"/>
        </p:nvSpPr>
        <p:spPr>
          <a:xfrm>
            <a:off x="0" y="0"/>
            <a:ext cx="9144000" cy="73370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561" tIns="38780" rIns="77561" bIns="38780" rtlCol="0" anchor="ctr">
            <a:normAutofit/>
          </a:bodyPr>
          <a:lstStyle/>
          <a:p>
            <a:pPr algn="ctr"/>
            <a:endParaRPr lang="en-US" sz="1662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タイトル 1"/>
          <p:cNvSpPr>
            <a:spLocks noGrp="1"/>
          </p:cNvSpPr>
          <p:nvPr>
            <p:ph type="title" hasCustomPrompt="1"/>
          </p:nvPr>
        </p:nvSpPr>
        <p:spPr>
          <a:xfrm>
            <a:off x="158941" y="2903"/>
            <a:ext cx="8841821" cy="730799"/>
          </a:xfrm>
          <a:prstGeom prst="rect">
            <a:avLst/>
          </a:prstGeom>
        </p:spPr>
        <p:txBody>
          <a:bodyPr tIns="108000" anchor="ctr" anchorCtr="0">
            <a:normAutofit/>
          </a:bodyPr>
          <a:lstStyle>
            <a:lvl1pPr>
              <a:defRPr lang="ja-JP" altLang="en-US" sz="2215" spc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09053" marR="0" lvl="0" indent="-209053" defTabSz="562680" latinLnBrk="0">
              <a:lnSpc>
                <a:spcPct val="100000"/>
              </a:lnSpc>
              <a:spcBef>
                <a:spcPct val="20000"/>
              </a:spcBef>
              <a:buClrTx/>
              <a:buSzTx/>
              <a:buFont typeface="+mj-lt"/>
              <a:buNone/>
              <a:tabLst/>
            </a:pPr>
            <a:r>
              <a:rPr kumimoji="1" lang="ja-JP" altLang="en-US" dirty="0"/>
              <a:t>［タイトル］</a:t>
            </a:r>
          </a:p>
        </p:txBody>
      </p:sp>
    </p:spTree>
    <p:extLst>
      <p:ext uri="{BB962C8B-B14F-4D97-AF65-F5344CB8AC3E}">
        <p14:creationId xmlns:p14="http://schemas.microsoft.com/office/powerpoint/2010/main" val="344720276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コンテンツ プレースホルダー 2"/>
          <p:cNvSpPr>
            <a:spLocks noGrp="1"/>
          </p:cNvSpPr>
          <p:nvPr>
            <p:ph idx="10" hasCustomPrompt="1"/>
          </p:nvPr>
        </p:nvSpPr>
        <p:spPr>
          <a:xfrm>
            <a:off x="2612216" y="2852936"/>
            <a:ext cx="3920473" cy="828102"/>
          </a:xfrm>
          <a:prstGeom prst="rect">
            <a:avLst/>
          </a:prstGeom>
          <a:ln w="38100">
            <a:solidFill>
              <a:schemeClr val="bg1"/>
            </a:solidFill>
            <a:prstDash val="sysDot"/>
          </a:ln>
        </p:spPr>
        <p:txBody>
          <a:bodyPr lIns="90000" anchor="ctr" anchorCtr="1"/>
          <a:lstStyle>
            <a:lvl1pPr marL="0" indent="0" fontAlgn="ctr">
              <a:spcBef>
                <a:spcPts val="0"/>
              </a:spcBef>
              <a:buFontTx/>
              <a:buNone/>
              <a:defRPr sz="1662" b="0" i="0" spc="73" baseline="0">
                <a:solidFill>
                  <a:schemeClr val="bg1"/>
                </a:solidFill>
                <a:latin typeface="HGPGothicE" charset="-128"/>
                <a:ea typeface="HGPGothicE" charset="-128"/>
                <a:cs typeface="HGPGothicE" charset="-128"/>
              </a:defRPr>
            </a:lvl1pPr>
            <a:lvl2pPr marL="447576" indent="0" fontAlgn="ctr">
              <a:spcBef>
                <a:spcPts val="0"/>
              </a:spcBef>
              <a:buFontTx/>
              <a:buNone/>
              <a:defRPr sz="1662" b="0" i="0" spc="73">
                <a:solidFill>
                  <a:schemeClr val="bg1"/>
                </a:solidFill>
                <a:latin typeface="HGPGothicE" charset="-128"/>
                <a:ea typeface="HGPGothicE" charset="-128"/>
                <a:cs typeface="HGPGothicE" charset="-128"/>
              </a:defRPr>
            </a:lvl2pPr>
            <a:lvl3pPr marL="895152" indent="0" fontAlgn="ctr">
              <a:spcBef>
                <a:spcPts val="0"/>
              </a:spcBef>
              <a:buFontTx/>
              <a:buNone/>
              <a:defRPr sz="1662" b="0" i="0" spc="73">
                <a:solidFill>
                  <a:schemeClr val="bg1"/>
                </a:solidFill>
                <a:latin typeface="HGPGothicE" charset="-128"/>
                <a:ea typeface="HGPGothicE" charset="-128"/>
                <a:cs typeface="HGPGothicE" charset="-128"/>
              </a:defRPr>
            </a:lvl3pPr>
            <a:lvl4pPr marL="1342730" indent="0">
              <a:buFontTx/>
              <a:buNone/>
              <a:defRPr>
                <a:solidFill>
                  <a:schemeClr val="tx2"/>
                </a:solidFill>
              </a:defRPr>
            </a:lvl4pPr>
            <a:lvl5pPr marL="1790306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algn="ctr"/>
            <a:r>
              <a:rPr lang="ja-JP" altLang="en-US" sz="1662" spc="185">
                <a:solidFill>
                  <a:srgbClr val="FFFFFF"/>
                </a:solidFill>
                <a:latin typeface="HGPGothicE" charset="-128"/>
                <a:ea typeface="HGPGothicE" charset="-128"/>
                <a:cs typeface="HGPGothicE" charset="-128"/>
              </a:rPr>
              <a:t>写真</a:t>
            </a:r>
            <a:r>
              <a:rPr lang="en-US" altLang="ja-JP" sz="1662" spc="185">
                <a:solidFill>
                  <a:srgbClr val="FFFFFF"/>
                </a:solidFill>
                <a:latin typeface="HGPGothicE" charset="-128"/>
                <a:ea typeface="HGPGothicE" charset="-128"/>
                <a:cs typeface="HGPGothicE" charset="-128"/>
              </a:rPr>
              <a:t>/</a:t>
            </a:r>
            <a:r>
              <a:rPr lang="ja-JP" altLang="en-US" sz="1662" spc="185">
                <a:solidFill>
                  <a:srgbClr val="FFFFFF"/>
                </a:solidFill>
                <a:latin typeface="HGPGothicE" charset="-128"/>
                <a:ea typeface="HGPGothicE" charset="-128"/>
                <a:cs typeface="HGPGothicE" charset="-128"/>
              </a:rPr>
              <a:t>動画を貼付</a:t>
            </a:r>
            <a:endParaRPr lang="ja-JP" altLang="en-US" sz="1662" spc="185" dirty="0">
              <a:solidFill>
                <a:srgbClr val="FFFFFF"/>
              </a:solidFill>
              <a:latin typeface="HGPGothicE" charset="-128"/>
              <a:ea typeface="HGPGothicE" charset="-128"/>
              <a:cs typeface="HGPGothicE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8978" y="6503752"/>
            <a:ext cx="1087709" cy="296174"/>
          </a:xfrm>
          <a:prstGeom prst="rect">
            <a:avLst/>
          </a:prstGeom>
        </p:spPr>
      </p:pic>
      <p:sp>
        <p:nvSpPr>
          <p:cNvPr id="7" name="TextBox 12"/>
          <p:cNvSpPr txBox="1"/>
          <p:nvPr userDrawn="1"/>
        </p:nvSpPr>
        <p:spPr>
          <a:xfrm>
            <a:off x="213494" y="6593331"/>
            <a:ext cx="3377848" cy="113557"/>
          </a:xfrm>
          <a:prstGeom prst="rect">
            <a:avLst/>
          </a:prstGeom>
          <a:noFill/>
        </p:spPr>
        <p:txBody>
          <a:bodyPr wrap="none" tIns="0" bIns="0">
            <a:spAutoFit/>
          </a:bodyPr>
          <a:lstStyle/>
          <a:p>
            <a:pPr marL="0" marR="0" indent="0" algn="l" defTabSz="5626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38" b="0" i="0" dirty="0">
                <a:solidFill>
                  <a:schemeClr val="bg1"/>
                </a:solidFill>
                <a:latin typeface="Meiryo UI" panose="020B0604030504040204" pitchFamily="50" charset="-128"/>
                <a:ea typeface="HGPGothicE" charset="-128"/>
                <a:cs typeface="Meiryo UI" pitchFamily="50" charset="-128"/>
              </a:rPr>
              <a:t>© 2020 NTT DATA INSTITUTE OF MANAGEMENT CONSULTING, Inc.</a:t>
            </a:r>
          </a:p>
        </p:txBody>
      </p:sp>
      <p:sp>
        <p:nvSpPr>
          <p:cNvPr id="9" name="TextBox 16"/>
          <p:cNvSpPr txBox="1"/>
          <p:nvPr userDrawn="1"/>
        </p:nvSpPr>
        <p:spPr>
          <a:xfrm>
            <a:off x="4277396" y="6551482"/>
            <a:ext cx="618675" cy="170496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F9AC1C8-10F2-4A77-9A6E-9375F974715F}" type="slidenum">
              <a:rPr lang="en-US" sz="1108" b="0" i="0">
                <a:solidFill>
                  <a:schemeClr val="bg1"/>
                </a:solidFill>
                <a:latin typeface="HGPGothicE" charset="-128"/>
                <a:ea typeface="HGPGothicE" charset="-128"/>
                <a:cs typeface="HGPGothicE" charset="-128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108" b="0" i="0" dirty="0">
              <a:solidFill>
                <a:schemeClr val="bg1"/>
              </a:solidFill>
              <a:latin typeface="HGPGothicE" charset="-128"/>
              <a:ea typeface="HGPGothicE" charset="-128"/>
              <a:cs typeface="HGPGothicE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67296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120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クロージングロ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19759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12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9"/>
          <p:cNvSpPr>
            <a:spLocks noGrp="1"/>
          </p:cNvSpPr>
          <p:nvPr>
            <p:ph type="body" sz="quarter" idx="10" hasCustomPrompt="1"/>
          </p:nvPr>
        </p:nvSpPr>
        <p:spPr>
          <a:xfrm>
            <a:off x="158943" y="2902"/>
            <a:ext cx="8833966" cy="720000"/>
          </a:xfrm>
          <a:prstGeom prst="rect">
            <a:avLst/>
          </a:prstGeom>
        </p:spPr>
        <p:txBody>
          <a:bodyPr tIns="108000" anchor="ctr" anchorCtr="0">
            <a:normAutofit/>
          </a:bodyPr>
          <a:lstStyle>
            <a:lvl1pPr marL="0" indent="0">
              <a:buFont typeface="+mj-lt"/>
              <a:buNone/>
              <a:defRPr sz="1846" baseline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marL="209053" marR="0" lvl="0" indent="-209053" algn="l" defTabSz="56268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ja-JP" altLang="en-US"/>
              <a:t>［タイトル］</a:t>
            </a:r>
            <a:endParaRPr kumimoji="1" lang="ja-JP" altLang="en-US" dirty="0"/>
          </a:p>
        </p:txBody>
      </p:sp>
      <p:cxnSp>
        <p:nvCxnSpPr>
          <p:cNvPr id="3" name="直線コネクタ 2"/>
          <p:cNvCxnSpPr/>
          <p:nvPr userDrawn="1"/>
        </p:nvCxnSpPr>
        <p:spPr>
          <a:xfrm>
            <a:off x="158943" y="722902"/>
            <a:ext cx="8833966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コンテンツ プレースホルダー 2"/>
          <p:cNvSpPr>
            <a:spLocks noGrp="1"/>
          </p:cNvSpPr>
          <p:nvPr>
            <p:ph idx="11" hasCustomPrompt="1"/>
          </p:nvPr>
        </p:nvSpPr>
        <p:spPr>
          <a:xfrm>
            <a:off x="158942" y="764704"/>
            <a:ext cx="8812355" cy="864096"/>
          </a:xfrm>
          <a:prstGeom prst="rect">
            <a:avLst/>
          </a:prstGeom>
        </p:spPr>
        <p:txBody>
          <a:bodyPr lIns="90000"/>
          <a:lstStyle>
            <a:lvl1pPr marL="0" indent="0" fontAlgn="ctr">
              <a:spcBef>
                <a:spcPts val="0"/>
              </a:spcBef>
              <a:buFont typeface="Arial" panose="020B0604020202020204" pitchFamily="34" charset="0"/>
              <a:buNone/>
              <a:defRPr sz="1477" b="0" i="0" spc="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562680" indent="0" fontAlgn="ctr">
              <a:spcBef>
                <a:spcPts val="0"/>
              </a:spcBef>
              <a:buFont typeface="Arial" charset="0"/>
              <a:buNone/>
              <a:defRPr sz="1846" b="0" i="0" spc="92">
                <a:solidFill>
                  <a:schemeClr val="tx1"/>
                </a:solidFill>
                <a:latin typeface="HGPGothicE" charset="-128"/>
                <a:ea typeface="HGPGothicE" charset="-128"/>
                <a:cs typeface="HGPGothicE" charset="-128"/>
              </a:defRPr>
            </a:lvl2pPr>
            <a:lvl3pPr marL="1125359" indent="0" fontAlgn="ctr">
              <a:spcBef>
                <a:spcPts val="0"/>
              </a:spcBef>
              <a:buFont typeface="Arial" charset="0"/>
              <a:buNone/>
              <a:defRPr sz="1846" b="0" i="0" spc="92">
                <a:solidFill>
                  <a:schemeClr val="tx1"/>
                </a:solidFill>
                <a:latin typeface="HGPGothicE" charset="-128"/>
                <a:ea typeface="HGPGothicE" charset="-128"/>
                <a:cs typeface="HGPGothicE" charset="-128"/>
              </a:defRPr>
            </a:lvl3pPr>
            <a:lvl4pPr marL="1688040" indent="0">
              <a:buFontTx/>
              <a:buNone/>
              <a:defRPr>
                <a:solidFill>
                  <a:schemeClr val="tx2"/>
                </a:solidFill>
              </a:defRPr>
            </a:lvl4pPr>
            <a:lvl5pPr marL="2250719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kumimoji="1" lang="ja-JP" altLang="en-US" dirty="0"/>
              <a:t>テキストの入力</a:t>
            </a:r>
          </a:p>
        </p:txBody>
      </p:sp>
    </p:spTree>
    <p:extLst>
      <p:ext uri="{BB962C8B-B14F-4D97-AF65-F5344CB8AC3E}">
        <p14:creationId xmlns:p14="http://schemas.microsoft.com/office/powerpoint/2010/main" val="310326193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1" indent="0" algn="ctr">
              <a:buNone/>
              <a:defRPr sz="1625"/>
            </a:lvl2pPr>
            <a:lvl3pPr marL="742941" indent="0" algn="ctr">
              <a:buNone/>
              <a:defRPr sz="1462"/>
            </a:lvl3pPr>
            <a:lvl4pPr marL="1114412" indent="0" algn="ctr">
              <a:buNone/>
              <a:defRPr sz="1300"/>
            </a:lvl4pPr>
            <a:lvl5pPr marL="1485882" indent="0" algn="ctr">
              <a:buNone/>
              <a:defRPr sz="1300"/>
            </a:lvl5pPr>
            <a:lvl6pPr marL="1857354" indent="0" algn="ctr">
              <a:buNone/>
              <a:defRPr sz="1300"/>
            </a:lvl6pPr>
            <a:lvl7pPr marL="2228824" indent="0" algn="ctr">
              <a:buNone/>
              <a:defRPr sz="1300"/>
            </a:lvl7pPr>
            <a:lvl8pPr marL="2600295" indent="0" algn="ctr">
              <a:buNone/>
              <a:defRPr sz="1300"/>
            </a:lvl8pPr>
            <a:lvl9pPr marL="2971766" indent="0" algn="ctr">
              <a:buNone/>
              <a:defRPr sz="13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338060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297897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91" y="1709748"/>
            <a:ext cx="7886700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91" y="4589473"/>
            <a:ext cx="7886700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1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41" indent="0">
              <a:buNone/>
              <a:defRPr sz="1462">
                <a:solidFill>
                  <a:schemeClr val="tx1">
                    <a:tint val="75000"/>
                  </a:schemeClr>
                </a:solidFill>
              </a:defRPr>
            </a:lvl3pPr>
            <a:lvl4pPr marL="111441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8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5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2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29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76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818797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369987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4" y="365129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1" indent="0">
              <a:buNone/>
              <a:defRPr sz="1625" b="1"/>
            </a:lvl2pPr>
            <a:lvl3pPr marL="742941" indent="0">
              <a:buNone/>
              <a:defRPr sz="1462" b="1"/>
            </a:lvl3pPr>
            <a:lvl4pPr marL="1114412" indent="0">
              <a:buNone/>
              <a:defRPr sz="1300" b="1"/>
            </a:lvl4pPr>
            <a:lvl5pPr marL="1485882" indent="0">
              <a:buNone/>
              <a:defRPr sz="1300" b="1"/>
            </a:lvl5pPr>
            <a:lvl6pPr marL="1857354" indent="0">
              <a:buNone/>
              <a:defRPr sz="1300" b="1"/>
            </a:lvl6pPr>
            <a:lvl7pPr marL="2228824" indent="0">
              <a:buNone/>
              <a:defRPr sz="1300" b="1"/>
            </a:lvl7pPr>
            <a:lvl8pPr marL="2600295" indent="0">
              <a:buNone/>
              <a:defRPr sz="1300" b="1"/>
            </a:lvl8pPr>
            <a:lvl9pPr marL="2971766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1" indent="0">
              <a:buNone/>
              <a:defRPr sz="1625" b="1"/>
            </a:lvl2pPr>
            <a:lvl3pPr marL="742941" indent="0">
              <a:buNone/>
              <a:defRPr sz="1462" b="1"/>
            </a:lvl3pPr>
            <a:lvl4pPr marL="1114412" indent="0">
              <a:buNone/>
              <a:defRPr sz="1300" b="1"/>
            </a:lvl4pPr>
            <a:lvl5pPr marL="1485882" indent="0">
              <a:buNone/>
              <a:defRPr sz="1300" b="1"/>
            </a:lvl5pPr>
            <a:lvl6pPr marL="1857354" indent="0">
              <a:buNone/>
              <a:defRPr sz="1300" b="1"/>
            </a:lvl6pPr>
            <a:lvl7pPr marL="2228824" indent="0">
              <a:buNone/>
              <a:defRPr sz="1300" b="1"/>
            </a:lvl7pPr>
            <a:lvl8pPr marL="2600295" indent="0">
              <a:buNone/>
              <a:defRPr sz="1300" b="1"/>
            </a:lvl8pPr>
            <a:lvl9pPr marL="2971766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7633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C722-F2F8-40C9-B362-D9535A4F809C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B9A37A07-259B-47A6-8E3E-E5B35A75909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657563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307517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B9A37A07-259B-47A6-8E3E-E5B35A75909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720433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5" y="457200"/>
            <a:ext cx="2949178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2" y="987435"/>
            <a:ext cx="4629150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5" y="2057400"/>
            <a:ext cx="2949178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1" indent="0">
              <a:buNone/>
              <a:defRPr sz="1137"/>
            </a:lvl2pPr>
            <a:lvl3pPr marL="742941" indent="0">
              <a:buNone/>
              <a:defRPr sz="975"/>
            </a:lvl3pPr>
            <a:lvl4pPr marL="1114412" indent="0">
              <a:buNone/>
              <a:defRPr sz="812"/>
            </a:lvl4pPr>
            <a:lvl5pPr marL="1485882" indent="0">
              <a:buNone/>
              <a:defRPr sz="812"/>
            </a:lvl5pPr>
            <a:lvl6pPr marL="1857354" indent="0">
              <a:buNone/>
              <a:defRPr sz="812"/>
            </a:lvl6pPr>
            <a:lvl7pPr marL="2228824" indent="0">
              <a:buNone/>
              <a:defRPr sz="812"/>
            </a:lvl7pPr>
            <a:lvl8pPr marL="2600295" indent="0">
              <a:buNone/>
              <a:defRPr sz="812"/>
            </a:lvl8pPr>
            <a:lvl9pPr marL="2971766" indent="0">
              <a:buNone/>
              <a:defRPr sz="81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36257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5" y="457200"/>
            <a:ext cx="2949178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2" y="987435"/>
            <a:ext cx="4629150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1" indent="0">
              <a:buNone/>
              <a:defRPr sz="2275"/>
            </a:lvl2pPr>
            <a:lvl3pPr marL="742941" indent="0">
              <a:buNone/>
              <a:defRPr sz="1950"/>
            </a:lvl3pPr>
            <a:lvl4pPr marL="1114412" indent="0">
              <a:buNone/>
              <a:defRPr sz="1625"/>
            </a:lvl4pPr>
            <a:lvl5pPr marL="1485882" indent="0">
              <a:buNone/>
              <a:defRPr sz="1625"/>
            </a:lvl5pPr>
            <a:lvl6pPr marL="1857354" indent="0">
              <a:buNone/>
              <a:defRPr sz="1625"/>
            </a:lvl6pPr>
            <a:lvl7pPr marL="2228824" indent="0">
              <a:buNone/>
              <a:defRPr sz="1625"/>
            </a:lvl7pPr>
            <a:lvl8pPr marL="2600295" indent="0">
              <a:buNone/>
              <a:defRPr sz="1625"/>
            </a:lvl8pPr>
            <a:lvl9pPr marL="2971766" indent="0">
              <a:buNone/>
              <a:defRPr sz="1625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5" y="2057400"/>
            <a:ext cx="2949178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1" indent="0">
              <a:buNone/>
              <a:defRPr sz="1137"/>
            </a:lvl2pPr>
            <a:lvl3pPr marL="742941" indent="0">
              <a:buNone/>
              <a:defRPr sz="975"/>
            </a:lvl3pPr>
            <a:lvl4pPr marL="1114412" indent="0">
              <a:buNone/>
              <a:defRPr sz="812"/>
            </a:lvl4pPr>
            <a:lvl5pPr marL="1485882" indent="0">
              <a:buNone/>
              <a:defRPr sz="812"/>
            </a:lvl5pPr>
            <a:lvl6pPr marL="1857354" indent="0">
              <a:buNone/>
              <a:defRPr sz="812"/>
            </a:lvl6pPr>
            <a:lvl7pPr marL="2228824" indent="0">
              <a:buNone/>
              <a:defRPr sz="812"/>
            </a:lvl7pPr>
            <a:lvl8pPr marL="2600295" indent="0">
              <a:buNone/>
              <a:defRPr sz="812"/>
            </a:lvl8pPr>
            <a:lvl9pPr marL="2971766" indent="0">
              <a:buNone/>
              <a:defRPr sz="81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252288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851684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8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3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041738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9"/>
          <p:cNvSpPr>
            <a:spLocks noGrp="1"/>
          </p:cNvSpPr>
          <p:nvPr>
            <p:ph type="body" sz="quarter" idx="10" hasCustomPrompt="1"/>
          </p:nvPr>
        </p:nvSpPr>
        <p:spPr>
          <a:xfrm>
            <a:off x="158943" y="2902"/>
            <a:ext cx="8833966" cy="720000"/>
          </a:xfrm>
          <a:prstGeom prst="rect">
            <a:avLst/>
          </a:prstGeom>
        </p:spPr>
        <p:txBody>
          <a:bodyPr tIns="108000" anchor="ctr" anchorCtr="0">
            <a:normAutofit/>
          </a:bodyPr>
          <a:lstStyle>
            <a:lvl1pPr marL="0" indent="0">
              <a:buFont typeface="+mj-lt"/>
              <a:buNone/>
              <a:defRPr sz="1846" baseline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marL="209053" marR="0" lvl="0" indent="-209053" algn="l" defTabSz="56268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ja-JP" altLang="en-US"/>
              <a:t>［タイトル］</a:t>
            </a:r>
            <a:endParaRPr kumimoji="1" lang="ja-JP" altLang="en-US" dirty="0"/>
          </a:p>
        </p:txBody>
      </p:sp>
      <p:cxnSp>
        <p:nvCxnSpPr>
          <p:cNvPr id="3" name="直線コネクタ 2"/>
          <p:cNvCxnSpPr/>
          <p:nvPr userDrawn="1"/>
        </p:nvCxnSpPr>
        <p:spPr>
          <a:xfrm>
            <a:off x="158943" y="722902"/>
            <a:ext cx="8833966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コンテンツ プレースホルダー 2"/>
          <p:cNvSpPr>
            <a:spLocks noGrp="1"/>
          </p:cNvSpPr>
          <p:nvPr>
            <p:ph idx="11" hasCustomPrompt="1"/>
          </p:nvPr>
        </p:nvSpPr>
        <p:spPr>
          <a:xfrm>
            <a:off x="158942" y="764704"/>
            <a:ext cx="8812355" cy="864096"/>
          </a:xfrm>
          <a:prstGeom prst="rect">
            <a:avLst/>
          </a:prstGeom>
        </p:spPr>
        <p:txBody>
          <a:bodyPr lIns="90000"/>
          <a:lstStyle>
            <a:lvl1pPr marL="0" indent="0" fontAlgn="ctr">
              <a:spcBef>
                <a:spcPts val="0"/>
              </a:spcBef>
              <a:buFont typeface="Arial" panose="020B0604020202020204" pitchFamily="34" charset="0"/>
              <a:buNone/>
              <a:defRPr sz="1477" b="0" i="0" spc="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562680" indent="0" fontAlgn="ctr">
              <a:spcBef>
                <a:spcPts val="0"/>
              </a:spcBef>
              <a:buFont typeface="Arial" charset="0"/>
              <a:buNone/>
              <a:defRPr sz="1846" b="0" i="0" spc="92">
                <a:solidFill>
                  <a:schemeClr val="tx1"/>
                </a:solidFill>
                <a:latin typeface="HGPGothicE" charset="-128"/>
                <a:ea typeface="HGPGothicE" charset="-128"/>
                <a:cs typeface="HGPGothicE" charset="-128"/>
              </a:defRPr>
            </a:lvl2pPr>
            <a:lvl3pPr marL="1125359" indent="0" fontAlgn="ctr">
              <a:spcBef>
                <a:spcPts val="0"/>
              </a:spcBef>
              <a:buFont typeface="Arial" charset="0"/>
              <a:buNone/>
              <a:defRPr sz="1846" b="0" i="0" spc="92">
                <a:solidFill>
                  <a:schemeClr val="tx1"/>
                </a:solidFill>
                <a:latin typeface="HGPGothicE" charset="-128"/>
                <a:ea typeface="HGPGothicE" charset="-128"/>
                <a:cs typeface="HGPGothicE" charset="-128"/>
              </a:defRPr>
            </a:lvl3pPr>
            <a:lvl4pPr marL="1688040" indent="0">
              <a:buFontTx/>
              <a:buNone/>
              <a:defRPr>
                <a:solidFill>
                  <a:schemeClr val="tx2"/>
                </a:solidFill>
              </a:defRPr>
            </a:lvl4pPr>
            <a:lvl5pPr marL="2250719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kumimoji="1" lang="ja-JP" altLang="en-US" dirty="0"/>
              <a:t>テキストの入力</a:t>
            </a:r>
          </a:p>
        </p:txBody>
      </p:sp>
    </p:spTree>
    <p:extLst>
      <p:ext uri="{BB962C8B-B14F-4D97-AF65-F5344CB8AC3E}">
        <p14:creationId xmlns:p14="http://schemas.microsoft.com/office/powerpoint/2010/main" val="77435873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9"/>
          <p:cNvSpPr>
            <a:spLocks noGrp="1"/>
          </p:cNvSpPr>
          <p:nvPr>
            <p:ph type="body" sz="quarter" idx="10" hasCustomPrompt="1"/>
          </p:nvPr>
        </p:nvSpPr>
        <p:spPr>
          <a:xfrm>
            <a:off x="158943" y="2902"/>
            <a:ext cx="8833966" cy="720000"/>
          </a:xfrm>
          <a:prstGeom prst="rect">
            <a:avLst/>
          </a:prstGeom>
        </p:spPr>
        <p:txBody>
          <a:bodyPr tIns="108000" anchor="ctr" anchorCtr="0">
            <a:normAutofit/>
          </a:bodyPr>
          <a:lstStyle>
            <a:lvl1pPr marL="0" indent="0">
              <a:buFont typeface="+mj-lt"/>
              <a:buNone/>
              <a:defRPr sz="1846" baseline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marL="209053" marR="0" lvl="0" indent="-209053" algn="l" defTabSz="56268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ja-JP" altLang="en-US"/>
              <a:t>［タイトル］</a:t>
            </a:r>
            <a:endParaRPr kumimoji="1" lang="ja-JP" altLang="en-US" dirty="0"/>
          </a:p>
        </p:txBody>
      </p:sp>
      <p:cxnSp>
        <p:nvCxnSpPr>
          <p:cNvPr id="3" name="直線コネクタ 2"/>
          <p:cNvCxnSpPr/>
          <p:nvPr userDrawn="1"/>
        </p:nvCxnSpPr>
        <p:spPr>
          <a:xfrm>
            <a:off x="158943" y="722902"/>
            <a:ext cx="8833966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コンテンツ プレースホルダー 2"/>
          <p:cNvSpPr>
            <a:spLocks noGrp="1"/>
          </p:cNvSpPr>
          <p:nvPr>
            <p:ph idx="11" hasCustomPrompt="1"/>
          </p:nvPr>
        </p:nvSpPr>
        <p:spPr>
          <a:xfrm>
            <a:off x="158942" y="764704"/>
            <a:ext cx="8812355" cy="864096"/>
          </a:xfrm>
          <a:prstGeom prst="rect">
            <a:avLst/>
          </a:prstGeom>
        </p:spPr>
        <p:txBody>
          <a:bodyPr lIns="90000"/>
          <a:lstStyle>
            <a:lvl1pPr marL="0" indent="0" fontAlgn="ctr">
              <a:spcBef>
                <a:spcPts val="0"/>
              </a:spcBef>
              <a:buFont typeface="Arial" panose="020B0604020202020204" pitchFamily="34" charset="0"/>
              <a:buNone/>
              <a:defRPr sz="1477" b="0" i="0" spc="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562680" indent="0" fontAlgn="ctr">
              <a:spcBef>
                <a:spcPts val="0"/>
              </a:spcBef>
              <a:buFont typeface="Arial" charset="0"/>
              <a:buNone/>
              <a:defRPr sz="1846" b="0" i="0" spc="92">
                <a:solidFill>
                  <a:schemeClr val="tx1"/>
                </a:solidFill>
                <a:latin typeface="HGPGothicE" charset="-128"/>
                <a:ea typeface="HGPGothicE" charset="-128"/>
                <a:cs typeface="HGPGothicE" charset="-128"/>
              </a:defRPr>
            </a:lvl2pPr>
            <a:lvl3pPr marL="1125359" indent="0" fontAlgn="ctr">
              <a:spcBef>
                <a:spcPts val="0"/>
              </a:spcBef>
              <a:buFont typeface="Arial" charset="0"/>
              <a:buNone/>
              <a:defRPr sz="1846" b="0" i="0" spc="92">
                <a:solidFill>
                  <a:schemeClr val="tx1"/>
                </a:solidFill>
                <a:latin typeface="HGPGothicE" charset="-128"/>
                <a:ea typeface="HGPGothicE" charset="-128"/>
                <a:cs typeface="HGPGothicE" charset="-128"/>
              </a:defRPr>
            </a:lvl3pPr>
            <a:lvl4pPr marL="1688040" indent="0">
              <a:buFontTx/>
              <a:buNone/>
              <a:defRPr>
                <a:solidFill>
                  <a:schemeClr val="tx2"/>
                </a:solidFill>
              </a:defRPr>
            </a:lvl4pPr>
            <a:lvl5pPr marL="2250719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kumimoji="1" lang="ja-JP" altLang="en-US" dirty="0"/>
              <a:t>テキストの入力</a:t>
            </a:r>
          </a:p>
        </p:txBody>
      </p:sp>
    </p:spTree>
    <p:extLst>
      <p:ext uri="{BB962C8B-B14F-4D97-AF65-F5344CB8AC3E}">
        <p14:creationId xmlns:p14="http://schemas.microsoft.com/office/powerpoint/2010/main" val="392076981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とコンテンツ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9"/>
          <p:cNvSpPr>
            <a:spLocks noGrp="1"/>
          </p:cNvSpPr>
          <p:nvPr>
            <p:ph type="body" sz="quarter" idx="10" hasCustomPrompt="1"/>
          </p:nvPr>
        </p:nvSpPr>
        <p:spPr>
          <a:xfrm>
            <a:off x="158943" y="2902"/>
            <a:ext cx="8833966" cy="720000"/>
          </a:xfrm>
          <a:prstGeom prst="rect">
            <a:avLst/>
          </a:prstGeom>
        </p:spPr>
        <p:txBody>
          <a:bodyPr tIns="108000" anchor="ctr" anchorCtr="0">
            <a:normAutofit/>
          </a:bodyPr>
          <a:lstStyle>
            <a:lvl1pPr marL="0" indent="0">
              <a:buFont typeface="+mj-lt"/>
              <a:buNone/>
              <a:defRPr sz="1846" baseline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marL="209053" marR="0" lvl="0" indent="-209053" algn="l" defTabSz="56268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ja-JP" altLang="en-US"/>
              <a:t>［タイトル］</a:t>
            </a:r>
            <a:endParaRPr kumimoji="1" lang="ja-JP" altLang="en-US" dirty="0"/>
          </a:p>
        </p:txBody>
      </p:sp>
      <p:cxnSp>
        <p:nvCxnSpPr>
          <p:cNvPr id="3" name="直線コネクタ 2"/>
          <p:cNvCxnSpPr/>
          <p:nvPr userDrawn="1"/>
        </p:nvCxnSpPr>
        <p:spPr>
          <a:xfrm>
            <a:off x="158943" y="722902"/>
            <a:ext cx="8833966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コンテンツ プレースホルダー 2"/>
          <p:cNvSpPr>
            <a:spLocks noGrp="1"/>
          </p:cNvSpPr>
          <p:nvPr>
            <p:ph idx="11" hasCustomPrompt="1"/>
          </p:nvPr>
        </p:nvSpPr>
        <p:spPr>
          <a:xfrm>
            <a:off x="158942" y="764704"/>
            <a:ext cx="8812355" cy="864096"/>
          </a:xfrm>
          <a:prstGeom prst="rect">
            <a:avLst/>
          </a:prstGeom>
        </p:spPr>
        <p:txBody>
          <a:bodyPr lIns="90000"/>
          <a:lstStyle>
            <a:lvl1pPr marL="0" indent="0" fontAlgn="ctr">
              <a:spcBef>
                <a:spcPts val="0"/>
              </a:spcBef>
              <a:buFont typeface="Arial" panose="020B0604020202020204" pitchFamily="34" charset="0"/>
              <a:buNone/>
              <a:defRPr sz="1477" b="0" i="0" spc="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562680" indent="0" fontAlgn="ctr">
              <a:spcBef>
                <a:spcPts val="0"/>
              </a:spcBef>
              <a:buFont typeface="Arial" charset="0"/>
              <a:buNone/>
              <a:defRPr sz="1846" b="0" i="0" spc="92">
                <a:solidFill>
                  <a:schemeClr val="tx1"/>
                </a:solidFill>
                <a:latin typeface="HGPGothicE" charset="-128"/>
                <a:ea typeface="HGPGothicE" charset="-128"/>
                <a:cs typeface="HGPGothicE" charset="-128"/>
              </a:defRPr>
            </a:lvl2pPr>
            <a:lvl3pPr marL="1125359" indent="0" fontAlgn="ctr">
              <a:spcBef>
                <a:spcPts val="0"/>
              </a:spcBef>
              <a:buFont typeface="Arial" charset="0"/>
              <a:buNone/>
              <a:defRPr sz="1846" b="0" i="0" spc="92">
                <a:solidFill>
                  <a:schemeClr val="tx1"/>
                </a:solidFill>
                <a:latin typeface="HGPGothicE" charset="-128"/>
                <a:ea typeface="HGPGothicE" charset="-128"/>
                <a:cs typeface="HGPGothicE" charset="-128"/>
              </a:defRPr>
            </a:lvl3pPr>
            <a:lvl4pPr marL="1688040" indent="0">
              <a:buFontTx/>
              <a:buNone/>
              <a:defRPr>
                <a:solidFill>
                  <a:schemeClr val="tx2"/>
                </a:solidFill>
              </a:defRPr>
            </a:lvl4pPr>
            <a:lvl5pPr marL="2250719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kumimoji="1" lang="ja-JP" altLang="en-US" dirty="0"/>
              <a:t>テキストの入力</a:t>
            </a:r>
          </a:p>
        </p:txBody>
      </p:sp>
    </p:spTree>
    <p:extLst>
      <p:ext uri="{BB962C8B-B14F-4D97-AF65-F5344CB8AC3E}">
        <p14:creationId xmlns:p14="http://schemas.microsoft.com/office/powerpoint/2010/main" val="331886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5" y="457200"/>
            <a:ext cx="2949178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2" y="987435"/>
            <a:ext cx="4629150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5" y="2057400"/>
            <a:ext cx="2949178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1" indent="0">
              <a:buNone/>
              <a:defRPr sz="1137"/>
            </a:lvl2pPr>
            <a:lvl3pPr marL="742941" indent="0">
              <a:buNone/>
              <a:defRPr sz="975"/>
            </a:lvl3pPr>
            <a:lvl4pPr marL="1114412" indent="0">
              <a:buNone/>
              <a:defRPr sz="812"/>
            </a:lvl4pPr>
            <a:lvl5pPr marL="1485882" indent="0">
              <a:buNone/>
              <a:defRPr sz="812"/>
            </a:lvl5pPr>
            <a:lvl6pPr marL="1857354" indent="0">
              <a:buNone/>
              <a:defRPr sz="812"/>
            </a:lvl6pPr>
            <a:lvl7pPr marL="2228824" indent="0">
              <a:buNone/>
              <a:defRPr sz="812"/>
            </a:lvl7pPr>
            <a:lvl8pPr marL="2600295" indent="0">
              <a:buNone/>
              <a:defRPr sz="812"/>
            </a:lvl8pPr>
            <a:lvl9pPr marL="2971766" indent="0">
              <a:buNone/>
              <a:defRPr sz="81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3EC7-8074-4E3D-856B-3F3E35CD17D5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3303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5" y="457200"/>
            <a:ext cx="2949178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2" y="987435"/>
            <a:ext cx="4629150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1" indent="0">
              <a:buNone/>
              <a:defRPr sz="2275"/>
            </a:lvl2pPr>
            <a:lvl3pPr marL="742941" indent="0">
              <a:buNone/>
              <a:defRPr sz="1950"/>
            </a:lvl3pPr>
            <a:lvl4pPr marL="1114412" indent="0">
              <a:buNone/>
              <a:defRPr sz="1625"/>
            </a:lvl4pPr>
            <a:lvl5pPr marL="1485882" indent="0">
              <a:buNone/>
              <a:defRPr sz="1625"/>
            </a:lvl5pPr>
            <a:lvl6pPr marL="1857354" indent="0">
              <a:buNone/>
              <a:defRPr sz="1625"/>
            </a:lvl6pPr>
            <a:lvl7pPr marL="2228824" indent="0">
              <a:buNone/>
              <a:defRPr sz="1625"/>
            </a:lvl7pPr>
            <a:lvl8pPr marL="2600295" indent="0">
              <a:buNone/>
              <a:defRPr sz="1625"/>
            </a:lvl8pPr>
            <a:lvl9pPr marL="2971766" indent="0">
              <a:buNone/>
              <a:defRPr sz="1625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5" y="2057400"/>
            <a:ext cx="2949178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1" indent="0">
              <a:buNone/>
              <a:defRPr sz="1137"/>
            </a:lvl2pPr>
            <a:lvl3pPr marL="742941" indent="0">
              <a:buNone/>
              <a:defRPr sz="975"/>
            </a:lvl3pPr>
            <a:lvl4pPr marL="1114412" indent="0">
              <a:buNone/>
              <a:defRPr sz="812"/>
            </a:lvl4pPr>
            <a:lvl5pPr marL="1485882" indent="0">
              <a:buNone/>
              <a:defRPr sz="812"/>
            </a:lvl5pPr>
            <a:lvl6pPr marL="1857354" indent="0">
              <a:buNone/>
              <a:defRPr sz="812"/>
            </a:lvl6pPr>
            <a:lvl7pPr marL="2228824" indent="0">
              <a:buNone/>
              <a:defRPr sz="812"/>
            </a:lvl7pPr>
            <a:lvl8pPr marL="2600295" indent="0">
              <a:buNone/>
              <a:defRPr sz="812"/>
            </a:lvl8pPr>
            <a:lvl9pPr marL="2971766" indent="0">
              <a:buNone/>
              <a:defRPr sz="81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D965-96CB-4190-AB03-63B3C241973E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8783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5" Type="http://schemas.openxmlformats.org/officeDocument/2006/relationships/slideLayout" Target="../slideLayouts/slideLayout60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theme" Target="../theme/theme7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4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4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6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00F99-0ED6-4944-8521-91F13816C352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4" y="635636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1696" y="649288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5796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742941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6" indent="-185736" algn="l" defTabSz="742941" rtl="0" eaLnBrk="1" latinLnBrk="0" hangingPunct="1">
        <a:lnSpc>
          <a:spcPct val="90000"/>
        </a:lnSpc>
        <a:spcBef>
          <a:spcPts val="812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06" indent="-185736" algn="l" defTabSz="742941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77" indent="-185736" algn="l" defTabSz="742941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47" indent="-185736" algn="l" defTabSz="742941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4pPr>
      <a:lvl5pPr marL="1671619" indent="-185736" algn="l" defTabSz="742941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5pPr>
      <a:lvl6pPr marL="2043090" indent="-185736" algn="l" defTabSz="742941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414560" indent="-185736" algn="l" defTabSz="742941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786031" indent="-185736" algn="l" defTabSz="742941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3157501" indent="-185736" algn="l" defTabSz="742941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1pPr>
      <a:lvl2pPr marL="371471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2pPr>
      <a:lvl3pPr marL="742941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3pPr>
      <a:lvl4pPr marL="1114412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4pPr>
      <a:lvl5pPr marL="1485882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5pPr>
      <a:lvl6pPr marL="1857354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228824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600295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2971766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4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4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3A650-10D7-4851-98E1-FE7F0FA9E265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4" y="635635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E9C9D-F6EB-4B71-89EA-D14B3628E6D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050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39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8" algn="l" defTabSz="91439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7" indent="-228598" algn="l" defTabSz="91439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1" indent="-228598" algn="l" defTabSz="91439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6" indent="-228598" algn="l" defTabSz="91439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0" indent="-228598" algn="l" defTabSz="91439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6" indent="-228598" algn="l" defTabSz="91439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0" indent="-228598" algn="l" defTabSz="91439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5" indent="-228598" algn="l" defTabSz="91439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0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5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8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4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8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3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8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00F99-0ED6-4944-8521-91F13816C352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558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1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00F99-0ED6-4944-8521-91F13816C352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1" y="635635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1696" y="64928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7674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hdr="0" ftr="0" dt="0"/>
  <p:txStyles>
    <p:titleStyle>
      <a:lvl1pPr algn="l" defTabSz="685817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5" indent="-171455" algn="l" defTabSz="6858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63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72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80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89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98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906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815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723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9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17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26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34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43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51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60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69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1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00F99-0ED6-4944-8521-91F13816C352}" type="datetime1">
              <a:rPr kumimoji="1" lang="ja-JP" altLang="en-US" smtClean="0"/>
              <a:t>2021/11/19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1" y="635635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1696" y="64928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9229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hf hdr="0" ftr="0" dt="0"/>
  <p:txStyles>
    <p:titleStyle>
      <a:lvl1pPr algn="l" defTabSz="685817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5" indent="-171455" algn="l" defTabSz="6858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63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72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80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89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98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906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815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723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9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17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26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34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43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51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60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69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6"/>
          <p:cNvSpPr txBox="1"/>
          <p:nvPr userDrawn="1"/>
        </p:nvSpPr>
        <p:spPr>
          <a:xfrm>
            <a:off x="4259963" y="6618415"/>
            <a:ext cx="618675" cy="170496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F9AC1C8-10F2-4A77-9A6E-9375F974715F}" type="slidenum">
              <a:rPr lang="en-US" sz="1108" b="0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HGPGothicE" charset="-128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108" b="0" i="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HGPGothicE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5541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4004" r:id="rId3"/>
    <p:sldLayoutId id="2147484005" r:id="rId4"/>
    <p:sldLayoutId id="2147484006" r:id="rId5"/>
    <p:sldLayoutId id="2147484007" r:id="rId6"/>
    <p:sldLayoutId id="2147484008" r:id="rId7"/>
    <p:sldLayoutId id="2147484009" r:id="rId8"/>
    <p:sldLayoutId id="2147484023" r:id="rId9"/>
  </p:sldLayoutIdLst>
  <p:hf hdr="0" ftr="0" dt="0"/>
  <p:txStyles>
    <p:titleStyle>
      <a:lvl1pPr algn="l" defTabSz="447576" rtl="0" eaLnBrk="1" fontAlgn="base" hangingPunct="1">
        <a:spcBef>
          <a:spcPct val="0"/>
        </a:spcBef>
        <a:spcAft>
          <a:spcPct val="0"/>
        </a:spcAft>
        <a:defRPr kumimoji="1" sz="1762" b="0" i="0" kern="1200" spc="148" baseline="0">
          <a:solidFill>
            <a:srgbClr val="404040"/>
          </a:solidFill>
          <a:latin typeface="HGPGothicE" charset="-128"/>
          <a:ea typeface="HGPGothicE" charset="-128"/>
          <a:cs typeface="HGPGothicE" charset="-128"/>
        </a:defRPr>
      </a:lvl1pPr>
      <a:lvl2pPr algn="l" defTabSz="447576" rtl="0" eaLnBrk="1" fontAlgn="base" hangingPunct="1">
        <a:spcBef>
          <a:spcPct val="0"/>
        </a:spcBef>
        <a:spcAft>
          <a:spcPct val="0"/>
        </a:spcAft>
        <a:defRPr kumimoji="1" sz="1958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2pPr>
      <a:lvl3pPr algn="l" defTabSz="447576" rtl="0" eaLnBrk="1" fontAlgn="base" hangingPunct="1">
        <a:spcBef>
          <a:spcPct val="0"/>
        </a:spcBef>
        <a:spcAft>
          <a:spcPct val="0"/>
        </a:spcAft>
        <a:defRPr kumimoji="1" sz="1958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3pPr>
      <a:lvl4pPr algn="l" defTabSz="447576" rtl="0" eaLnBrk="1" fontAlgn="base" hangingPunct="1">
        <a:spcBef>
          <a:spcPct val="0"/>
        </a:spcBef>
        <a:spcAft>
          <a:spcPct val="0"/>
        </a:spcAft>
        <a:defRPr kumimoji="1" sz="1958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4pPr>
      <a:lvl5pPr algn="l" defTabSz="447576" rtl="0" eaLnBrk="1" fontAlgn="base" hangingPunct="1">
        <a:spcBef>
          <a:spcPct val="0"/>
        </a:spcBef>
        <a:spcAft>
          <a:spcPct val="0"/>
        </a:spcAft>
        <a:defRPr kumimoji="1" sz="1958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5pPr>
      <a:lvl6pPr marL="447576" algn="l" defTabSz="447576" rtl="0" eaLnBrk="1" fontAlgn="base" hangingPunct="1">
        <a:spcBef>
          <a:spcPct val="0"/>
        </a:spcBef>
        <a:spcAft>
          <a:spcPct val="0"/>
        </a:spcAft>
        <a:defRPr kumimoji="1" sz="1958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6pPr>
      <a:lvl7pPr marL="895155" algn="l" defTabSz="447576" rtl="0" eaLnBrk="1" fontAlgn="base" hangingPunct="1">
        <a:spcBef>
          <a:spcPct val="0"/>
        </a:spcBef>
        <a:spcAft>
          <a:spcPct val="0"/>
        </a:spcAft>
        <a:defRPr kumimoji="1" sz="1958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7pPr>
      <a:lvl8pPr marL="1342730" algn="l" defTabSz="447576" rtl="0" eaLnBrk="1" fontAlgn="base" hangingPunct="1">
        <a:spcBef>
          <a:spcPct val="0"/>
        </a:spcBef>
        <a:spcAft>
          <a:spcPct val="0"/>
        </a:spcAft>
        <a:defRPr kumimoji="1" sz="1958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8pPr>
      <a:lvl9pPr marL="1790306" algn="l" defTabSz="447576" rtl="0" eaLnBrk="1" fontAlgn="base" hangingPunct="1">
        <a:spcBef>
          <a:spcPct val="0"/>
        </a:spcBef>
        <a:spcAft>
          <a:spcPct val="0"/>
        </a:spcAft>
        <a:defRPr kumimoji="1" sz="1958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9pPr>
    </p:titleStyle>
    <p:bodyStyle>
      <a:lvl1pPr marL="166288" indent="-166288" algn="l" defTabSz="447576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umimoji="1" sz="2349" kern="1200">
          <a:solidFill>
            <a:schemeClr val="tx1"/>
          </a:solidFill>
          <a:latin typeface="Arial"/>
          <a:ea typeface="+mn-ea"/>
          <a:cs typeface="Arial"/>
        </a:defRPr>
      </a:lvl1pPr>
      <a:lvl2pPr marL="668256" indent="-220679" algn="l" defTabSz="447576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1958" kern="1200">
          <a:solidFill>
            <a:schemeClr val="tx1"/>
          </a:solidFill>
          <a:latin typeface="Arial"/>
          <a:ea typeface="+mn-ea"/>
          <a:cs typeface="Arial"/>
        </a:defRPr>
      </a:lvl2pPr>
      <a:lvl3pPr marL="1067657" indent="-172503" algn="l" defTabSz="447576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umimoji="1" sz="1958" kern="1200">
          <a:solidFill>
            <a:schemeClr val="tx1"/>
          </a:solidFill>
          <a:latin typeface="Arial"/>
          <a:ea typeface="+mn-ea"/>
          <a:cs typeface="Arial"/>
        </a:defRPr>
      </a:lvl3pPr>
      <a:lvl4pPr marL="1512125" indent="-169397" algn="l" defTabSz="447576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1958" kern="1200">
          <a:solidFill>
            <a:schemeClr val="tx1"/>
          </a:solidFill>
          <a:latin typeface="Arial"/>
          <a:ea typeface="+mn-ea"/>
          <a:cs typeface="Arial"/>
        </a:defRPr>
      </a:lvl4pPr>
      <a:lvl5pPr marL="1958147" indent="-167843" algn="l" defTabSz="447576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kumimoji="1" sz="1958" kern="1200">
          <a:solidFill>
            <a:schemeClr val="tx1"/>
          </a:solidFill>
          <a:latin typeface="Arial"/>
          <a:ea typeface="+mn-ea"/>
          <a:cs typeface="Arial"/>
        </a:defRPr>
      </a:lvl5pPr>
      <a:lvl6pPr marL="2461670" indent="-223788" algn="l" defTabSz="447576" rtl="0" eaLnBrk="1" latinLnBrk="0" hangingPunct="1">
        <a:spcBef>
          <a:spcPct val="20000"/>
        </a:spcBef>
        <a:buFont typeface="Arial"/>
        <a:buChar char="•"/>
        <a:defRPr kumimoji="1" sz="1958" kern="1200">
          <a:solidFill>
            <a:schemeClr val="tx1"/>
          </a:solidFill>
          <a:latin typeface="+mn-lt"/>
          <a:ea typeface="+mn-ea"/>
          <a:cs typeface="+mn-cs"/>
        </a:defRPr>
      </a:lvl6pPr>
      <a:lvl7pPr marL="2909248" indent="-223788" algn="l" defTabSz="447576" rtl="0" eaLnBrk="1" latinLnBrk="0" hangingPunct="1">
        <a:spcBef>
          <a:spcPct val="20000"/>
        </a:spcBef>
        <a:buFont typeface="Arial"/>
        <a:buChar char="•"/>
        <a:defRPr kumimoji="1" sz="1958" kern="1200">
          <a:solidFill>
            <a:schemeClr val="tx1"/>
          </a:solidFill>
          <a:latin typeface="+mn-lt"/>
          <a:ea typeface="+mn-ea"/>
          <a:cs typeface="+mn-cs"/>
        </a:defRPr>
      </a:lvl7pPr>
      <a:lvl8pPr marL="3356824" indent="-223788" algn="l" defTabSz="447576" rtl="0" eaLnBrk="1" latinLnBrk="0" hangingPunct="1">
        <a:spcBef>
          <a:spcPct val="20000"/>
        </a:spcBef>
        <a:buFont typeface="Arial"/>
        <a:buChar char="•"/>
        <a:defRPr kumimoji="1" sz="1958" kern="1200">
          <a:solidFill>
            <a:schemeClr val="tx1"/>
          </a:solidFill>
          <a:latin typeface="+mn-lt"/>
          <a:ea typeface="+mn-ea"/>
          <a:cs typeface="+mn-cs"/>
        </a:defRPr>
      </a:lvl8pPr>
      <a:lvl9pPr marL="3804402" indent="-223788" algn="l" defTabSz="447576" rtl="0" eaLnBrk="1" latinLnBrk="0" hangingPunct="1">
        <a:spcBef>
          <a:spcPct val="20000"/>
        </a:spcBef>
        <a:buFont typeface="Arial"/>
        <a:buChar char="•"/>
        <a:defRPr kumimoji="1" sz="1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47576" rtl="0" eaLnBrk="1" latinLnBrk="0" hangingPunct="1">
        <a:defRPr kumimoji="1" sz="1762" kern="1200">
          <a:solidFill>
            <a:schemeClr val="tx1"/>
          </a:solidFill>
          <a:latin typeface="+mn-lt"/>
          <a:ea typeface="+mn-ea"/>
          <a:cs typeface="+mn-cs"/>
        </a:defRPr>
      </a:lvl1pPr>
      <a:lvl2pPr marL="447576" algn="l" defTabSz="447576" rtl="0" eaLnBrk="1" latinLnBrk="0" hangingPunct="1">
        <a:defRPr kumimoji="1" sz="1762" kern="1200">
          <a:solidFill>
            <a:schemeClr val="tx1"/>
          </a:solidFill>
          <a:latin typeface="+mn-lt"/>
          <a:ea typeface="+mn-ea"/>
          <a:cs typeface="+mn-cs"/>
        </a:defRPr>
      </a:lvl2pPr>
      <a:lvl3pPr marL="895155" algn="l" defTabSz="447576" rtl="0" eaLnBrk="1" latinLnBrk="0" hangingPunct="1">
        <a:defRPr kumimoji="1" sz="1762" kern="1200">
          <a:solidFill>
            <a:schemeClr val="tx1"/>
          </a:solidFill>
          <a:latin typeface="+mn-lt"/>
          <a:ea typeface="+mn-ea"/>
          <a:cs typeface="+mn-cs"/>
        </a:defRPr>
      </a:lvl3pPr>
      <a:lvl4pPr marL="1342730" algn="l" defTabSz="447576" rtl="0" eaLnBrk="1" latinLnBrk="0" hangingPunct="1">
        <a:defRPr kumimoji="1" sz="1762" kern="1200">
          <a:solidFill>
            <a:schemeClr val="tx1"/>
          </a:solidFill>
          <a:latin typeface="+mn-lt"/>
          <a:ea typeface="+mn-ea"/>
          <a:cs typeface="+mn-cs"/>
        </a:defRPr>
      </a:lvl4pPr>
      <a:lvl5pPr marL="1790306" algn="l" defTabSz="447576" rtl="0" eaLnBrk="1" latinLnBrk="0" hangingPunct="1">
        <a:defRPr kumimoji="1" sz="1762" kern="1200">
          <a:solidFill>
            <a:schemeClr val="tx1"/>
          </a:solidFill>
          <a:latin typeface="+mn-lt"/>
          <a:ea typeface="+mn-ea"/>
          <a:cs typeface="+mn-cs"/>
        </a:defRPr>
      </a:lvl5pPr>
      <a:lvl6pPr marL="2237883" algn="l" defTabSz="447576" rtl="0" eaLnBrk="1" latinLnBrk="0" hangingPunct="1">
        <a:defRPr kumimoji="1" sz="1762" kern="1200">
          <a:solidFill>
            <a:schemeClr val="tx1"/>
          </a:solidFill>
          <a:latin typeface="+mn-lt"/>
          <a:ea typeface="+mn-ea"/>
          <a:cs typeface="+mn-cs"/>
        </a:defRPr>
      </a:lvl6pPr>
      <a:lvl7pPr marL="2685459" algn="l" defTabSz="447576" rtl="0" eaLnBrk="1" latinLnBrk="0" hangingPunct="1">
        <a:defRPr kumimoji="1" sz="1762" kern="1200">
          <a:solidFill>
            <a:schemeClr val="tx1"/>
          </a:solidFill>
          <a:latin typeface="+mn-lt"/>
          <a:ea typeface="+mn-ea"/>
          <a:cs typeface="+mn-cs"/>
        </a:defRPr>
      </a:lvl7pPr>
      <a:lvl8pPr marL="3133035" algn="l" defTabSz="447576" rtl="0" eaLnBrk="1" latinLnBrk="0" hangingPunct="1">
        <a:defRPr kumimoji="1" sz="1762" kern="1200">
          <a:solidFill>
            <a:schemeClr val="tx1"/>
          </a:solidFill>
          <a:latin typeface="+mn-lt"/>
          <a:ea typeface="+mn-ea"/>
          <a:cs typeface="+mn-cs"/>
        </a:defRPr>
      </a:lvl8pPr>
      <a:lvl9pPr marL="3580612" algn="l" defTabSz="447576" rtl="0" eaLnBrk="1" latinLnBrk="0" hangingPunct="1">
        <a:defRPr kumimoji="1" sz="17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83">
          <p15:clr>
            <a:srgbClr val="F26B43"/>
          </p15:clr>
        </p15:guide>
        <p15:guide id="2" pos="3120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4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4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6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4" y="635636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1696" y="649288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9401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  <p:sldLayoutId id="2147484035" r:id="rId11"/>
    <p:sldLayoutId id="2147484036" r:id="rId12"/>
    <p:sldLayoutId id="2147484037" r:id="rId13"/>
    <p:sldLayoutId id="2147484050" r:id="rId14"/>
  </p:sldLayoutIdLst>
  <p:hf hdr="0" ftr="0" dt="0"/>
  <p:txStyles>
    <p:titleStyle>
      <a:lvl1pPr algn="l" defTabSz="742941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6" indent="-185736" algn="l" defTabSz="742941" rtl="0" eaLnBrk="1" latinLnBrk="0" hangingPunct="1">
        <a:lnSpc>
          <a:spcPct val="90000"/>
        </a:lnSpc>
        <a:spcBef>
          <a:spcPts val="812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06" indent="-185736" algn="l" defTabSz="742941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77" indent="-185736" algn="l" defTabSz="742941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47" indent="-185736" algn="l" defTabSz="742941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4pPr>
      <a:lvl5pPr marL="1671619" indent="-185736" algn="l" defTabSz="742941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5pPr>
      <a:lvl6pPr marL="2043090" indent="-185736" algn="l" defTabSz="742941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414560" indent="-185736" algn="l" defTabSz="742941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786031" indent="-185736" algn="l" defTabSz="742941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3157501" indent="-185736" algn="l" defTabSz="742941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1pPr>
      <a:lvl2pPr marL="371471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2pPr>
      <a:lvl3pPr marL="742941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3pPr>
      <a:lvl4pPr marL="1114412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4pPr>
      <a:lvl5pPr marL="1485882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5pPr>
      <a:lvl6pPr marL="1857354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228824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600295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2971766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392966" y="24936"/>
            <a:ext cx="44567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2022</a:t>
            </a:r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年度自治体</a:t>
            </a:r>
            <a:r>
              <a:rPr kumimoji="1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SDGs</a:t>
            </a:r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モデル事業提案概要（提案様式３）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783165"/>
              </p:ext>
            </p:extLst>
          </p:nvPr>
        </p:nvGraphicFramePr>
        <p:xfrm>
          <a:off x="58191" y="377642"/>
          <a:ext cx="9023950" cy="103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2952">
                  <a:extLst>
                    <a:ext uri="{9D8B030D-6E8A-4147-A177-3AD203B41FA5}">
                      <a16:colId xmlns:a16="http://schemas.microsoft.com/office/drawing/2014/main" val="1830169681"/>
                    </a:ext>
                  </a:extLst>
                </a:gridCol>
                <a:gridCol w="3100998">
                  <a:extLst>
                    <a:ext uri="{9D8B030D-6E8A-4147-A177-3AD203B41FA5}">
                      <a16:colId xmlns:a16="http://schemas.microsoft.com/office/drawing/2014/main" val="2836149642"/>
                    </a:ext>
                  </a:extLst>
                </a:gridCol>
              </a:tblGrid>
              <a:tr h="334657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自治体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SDGs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モデル事業名：</a:t>
                      </a:r>
                      <a:endParaRPr kumimoji="1" lang="ja-JP" altLang="en-US" sz="1200" b="0" dirty="0">
                        <a:solidFill>
                          <a:srgbClr val="FF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提案者名：</a:t>
                      </a:r>
                      <a:endParaRPr kumimoji="1" lang="ja-JP" altLang="en-US" sz="1200" b="0" dirty="0">
                        <a:solidFill>
                          <a:srgbClr val="FF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929798"/>
                  </a:ext>
                </a:extLst>
              </a:tr>
              <a:tr h="705303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取組内容の概要</a:t>
                      </a:r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：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810750"/>
                  </a:ext>
                </a:extLst>
              </a:tr>
            </a:tbl>
          </a:graphicData>
        </a:graphic>
      </p:graphicFrame>
      <p:pic>
        <p:nvPicPr>
          <p:cNvPr id="5" name="図 4">
            <a:extLst>
              <a:ext uri="{FF2B5EF4-FFF2-40B4-BE49-F238E27FC236}">
                <a16:creationId xmlns:a16="http://schemas.microsoft.com/office/drawing/2014/main" id="{10F190B6-0A22-4FAB-9439-C8B9CD5D34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5392" y="2935053"/>
            <a:ext cx="302250" cy="306935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C3B91F6D-DB4F-40B3-A2EC-BF7BE0398D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2246" y="2937217"/>
            <a:ext cx="302318" cy="302318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8BB83ED3-4675-4C73-91F6-AFD7522372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11192" y="2935317"/>
            <a:ext cx="307929" cy="307929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5EBE6473-8300-4268-AB85-32686BF620A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19397" y="2936294"/>
            <a:ext cx="301224" cy="30356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83D3CA6E-4CE5-47FE-AF00-81E1C4F8D18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220729" y="2941251"/>
            <a:ext cx="300596" cy="298284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64F4E66B-C986-4F3A-A109-0353340ADE8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07561" y="3457717"/>
            <a:ext cx="296348" cy="303349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301D1DF8-D92B-4F75-A319-BE1F7B73F2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227330" y="3469783"/>
            <a:ext cx="301484" cy="301484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35C6031D-1D1D-4641-ACA3-3F8DF225651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734443" y="3974240"/>
            <a:ext cx="301503" cy="301503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17F0645B-29D2-4C7F-8BD3-C6F123AE372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716919" y="3967145"/>
            <a:ext cx="295589" cy="295589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0CB1DADA-260C-40E2-B6C9-23F6026000D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199730" y="4468164"/>
            <a:ext cx="302780" cy="30278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9323BD0F-1197-41E3-979A-07C385B18BC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33376" y="4468144"/>
            <a:ext cx="300222" cy="302703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550AFFDF-09F9-44F5-98F9-CC6B892EC66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729976" y="3450279"/>
            <a:ext cx="303621" cy="303621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88C14638-9372-4506-98EA-C9277043368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229630" y="3459099"/>
            <a:ext cx="302410" cy="299991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A88DD228-48F8-48BA-8BA6-355A2E405B28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718037" y="3455853"/>
            <a:ext cx="299804" cy="299804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278C9180-2E15-4CD3-9F84-F469DF68D6F8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203267" y="3975441"/>
            <a:ext cx="300642" cy="298237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A0DAFFEF-283F-418F-979B-47AFB2A3760B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229558" y="3968881"/>
            <a:ext cx="302139" cy="302139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7DEE25E4-A963-476A-87BF-875C573CA0C2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1228763" y="3966649"/>
            <a:ext cx="306886" cy="304371"/>
          </a:xfrm>
          <a:prstGeom prst="rect">
            <a:avLst/>
          </a:prstGeom>
        </p:spPr>
      </p:pic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B626A8F7-7E57-4A47-A52D-63FDFE7F2401}"/>
              </a:ext>
            </a:extLst>
          </p:cNvPr>
          <p:cNvSpPr/>
          <p:nvPr/>
        </p:nvSpPr>
        <p:spPr>
          <a:xfrm>
            <a:off x="9243756" y="2136371"/>
            <a:ext cx="1858233" cy="689956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該当するアイコンをお使いください（サイズは適宜調整ください）。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B626A8F7-7E57-4A47-A52D-63FDFE7F2401}"/>
              </a:ext>
            </a:extLst>
          </p:cNvPr>
          <p:cNvSpPr/>
          <p:nvPr/>
        </p:nvSpPr>
        <p:spPr>
          <a:xfrm>
            <a:off x="9207561" y="512393"/>
            <a:ext cx="1858233" cy="584887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文字は、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MSP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ゴシック、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10pt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以上で記載ください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870210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円/楕円 62"/>
          <p:cNvSpPr/>
          <p:nvPr/>
        </p:nvSpPr>
        <p:spPr>
          <a:xfrm>
            <a:off x="4555988" y="2335879"/>
            <a:ext cx="4147499" cy="3012782"/>
          </a:xfrm>
          <a:prstGeom prst="ellipse">
            <a:avLst/>
          </a:prstGeom>
          <a:solidFill>
            <a:srgbClr val="FFCC9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44073"/>
            <a:endParaRPr lang="ja-JP" altLang="en-US" sz="1246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4" name="円/楕円 83"/>
          <p:cNvSpPr/>
          <p:nvPr/>
        </p:nvSpPr>
        <p:spPr>
          <a:xfrm>
            <a:off x="407853" y="2340269"/>
            <a:ext cx="4147499" cy="3012782"/>
          </a:xfrm>
          <a:prstGeom prst="ellipse">
            <a:avLst/>
          </a:prstGeom>
          <a:solidFill>
            <a:srgbClr val="0070C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44073"/>
            <a:endParaRPr lang="ja-JP" altLang="en-US" sz="1292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5" name="円/楕円 84"/>
          <p:cNvSpPr/>
          <p:nvPr/>
        </p:nvSpPr>
        <p:spPr>
          <a:xfrm>
            <a:off x="2483901" y="3103646"/>
            <a:ext cx="4147499" cy="3012782"/>
          </a:xfrm>
          <a:prstGeom prst="ellipse">
            <a:avLst/>
          </a:prstGeom>
          <a:solidFill>
            <a:srgbClr val="99FF9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44073"/>
            <a:endParaRPr lang="ja-JP" altLang="en-US" sz="1246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1281358" y="3333807"/>
            <a:ext cx="220445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44073"/>
            <a:r>
              <a:rPr lang="ja-JP" altLang="en-US" sz="11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●課題Ａを解決するための取組①</a:t>
            </a:r>
            <a:endParaRPr lang="en-US" altLang="ja-JP" sz="11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defTabSz="844073"/>
            <a:r>
              <a:rPr lang="ja-JP" altLang="en-US" sz="11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●課題Ａを解決するための取組②</a:t>
            </a:r>
            <a:endParaRPr lang="en-US" altLang="ja-JP" sz="11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defTabSz="844073"/>
            <a:r>
              <a:rPr lang="ja-JP" altLang="en-US" sz="11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●・・・</a:t>
            </a:r>
            <a:endParaRPr lang="en-US" altLang="ja-JP" sz="11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3461802" y="5689737"/>
            <a:ext cx="220925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44073"/>
            <a:r>
              <a:rPr lang="ja-JP" altLang="en-US" sz="11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●課題Ｃを解決するための取組①</a:t>
            </a:r>
            <a:endParaRPr lang="en-US" altLang="ja-JP" sz="11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defTabSz="844073"/>
            <a:r>
              <a:rPr lang="ja-JP" altLang="en-US" sz="11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●課題Ｃを解決するための取組②</a:t>
            </a:r>
            <a:endParaRPr lang="en-US" altLang="ja-JP" sz="11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defTabSz="844073"/>
            <a:r>
              <a:rPr lang="ja-JP" altLang="en-US" sz="11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●・・・</a:t>
            </a:r>
            <a:endParaRPr lang="en-US" altLang="ja-JP" sz="11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183763" y="3024654"/>
            <a:ext cx="2704765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4073"/>
            <a:r>
              <a:rPr lang="ja-JP" altLang="en-US" sz="1292" b="1" u="sng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提案都市の課題Ａ</a:t>
            </a:r>
            <a:r>
              <a:rPr lang="en-US" altLang="ja-JP" sz="1292" b="1" u="sng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…</a:t>
            </a:r>
            <a:r>
              <a:rPr lang="ja-JP" altLang="en-US" sz="1292" b="1" u="sng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○○○の停滞</a:t>
            </a: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3241447" y="5056595"/>
            <a:ext cx="2695772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4073"/>
            <a:r>
              <a:rPr lang="ja-JP" altLang="en-US" sz="1292" b="1" u="sng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提案都市の課題Ｃ</a:t>
            </a:r>
            <a:r>
              <a:rPr lang="en-US" altLang="ja-JP" sz="1292" b="1" u="sng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…</a:t>
            </a:r>
            <a:r>
              <a:rPr lang="ja-JP" altLang="en-US" sz="1292" b="1" u="sng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○○○の悪化</a:t>
            </a:r>
          </a:p>
        </p:txBody>
      </p:sp>
      <p:sp>
        <p:nvSpPr>
          <p:cNvPr id="107" name="角丸四角形 106"/>
          <p:cNvSpPr/>
          <p:nvPr/>
        </p:nvSpPr>
        <p:spPr>
          <a:xfrm>
            <a:off x="3499059" y="3071683"/>
            <a:ext cx="2176839" cy="1334988"/>
          </a:xfrm>
          <a:prstGeom prst="roundRect">
            <a:avLst/>
          </a:prstGeom>
          <a:solidFill>
            <a:srgbClr val="FFCCFF"/>
          </a:solidFill>
          <a:ln w="63500" cmpd="sng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 defTabSz="844073"/>
            <a:r>
              <a:rPr lang="zh-TW" altLang="en-US" sz="1662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自治体</a:t>
            </a:r>
            <a:r>
              <a:rPr lang="en-US" altLang="zh-TW" sz="1662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SDGs</a:t>
            </a:r>
            <a:r>
              <a:rPr lang="zh-TW" altLang="en-US" sz="1662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補助金</a:t>
            </a:r>
            <a:endParaRPr lang="en-US" altLang="zh-TW" sz="1662" b="1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defTabSz="844073"/>
            <a:r>
              <a:rPr lang="en-US" altLang="ja-JP" sz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統合的取組の事業名</a:t>
            </a:r>
            <a:endParaRPr lang="en-US" altLang="ja-JP" sz="12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defTabSz="844073"/>
            <a:r>
              <a:rPr lang="ja-JP" altLang="en-US" sz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三側面をつなぐ統合的取組</a:t>
            </a:r>
            <a:endParaRPr lang="en-US" altLang="ja-JP" sz="12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defTabSz="844073"/>
            <a:r>
              <a:rPr lang="ja-JP" altLang="en-US" sz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○○○ハブの整備</a:t>
            </a:r>
            <a:endParaRPr lang="en-US" altLang="ja-JP" sz="12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defTabSz="844073"/>
            <a:r>
              <a:rPr lang="ja-JP" altLang="en-US" sz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○○○共通基盤の創造　等</a:t>
            </a:r>
            <a:endParaRPr lang="en-US" altLang="ja-JP" sz="12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5833823" y="3283473"/>
            <a:ext cx="220445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44073"/>
            <a:r>
              <a:rPr lang="ja-JP" altLang="en-US" sz="11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●課題Ｂを解決するための取組①</a:t>
            </a:r>
            <a:endParaRPr lang="en-US" altLang="ja-JP" sz="11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defTabSz="844073"/>
            <a:r>
              <a:rPr lang="ja-JP" altLang="en-US" sz="11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●課題Ｂを解決するための取組②</a:t>
            </a:r>
            <a:endParaRPr lang="en-US" altLang="ja-JP" sz="11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defTabSz="844073"/>
            <a:r>
              <a:rPr lang="ja-JP" altLang="en-US" sz="11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●・・・</a:t>
            </a:r>
            <a:endParaRPr lang="en-US" altLang="ja-JP" sz="11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6225046" y="3001446"/>
            <a:ext cx="2692183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4073"/>
            <a:r>
              <a:rPr lang="ja-JP" altLang="en-US" sz="1292" b="1" u="sng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提案都市の課題Ｂ</a:t>
            </a:r>
            <a:r>
              <a:rPr lang="en-US" altLang="ja-JP" sz="1292" b="1" u="sng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…</a:t>
            </a:r>
            <a:r>
              <a:rPr lang="ja-JP" altLang="en-US" sz="1292" b="1" u="sng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○○○の確保</a:t>
            </a:r>
          </a:p>
        </p:txBody>
      </p:sp>
      <p:grpSp>
        <p:nvGrpSpPr>
          <p:cNvPr id="49" name="グループ化 48"/>
          <p:cNvGrpSpPr/>
          <p:nvPr/>
        </p:nvGrpSpPr>
        <p:grpSpPr>
          <a:xfrm>
            <a:off x="2743373" y="2649620"/>
            <a:ext cx="3623948" cy="249288"/>
            <a:chOff x="1011843" y="2494965"/>
            <a:chExt cx="5457045" cy="343466"/>
          </a:xfrm>
          <a:solidFill>
            <a:srgbClr val="FF6600"/>
          </a:solidFill>
        </p:grpSpPr>
        <p:sp>
          <p:nvSpPr>
            <p:cNvPr id="51" name="下カーブ矢印 50"/>
            <p:cNvSpPr/>
            <p:nvPr/>
          </p:nvSpPr>
          <p:spPr>
            <a:xfrm>
              <a:off x="1011843" y="2494965"/>
              <a:ext cx="5457045" cy="277447"/>
            </a:xfrm>
            <a:prstGeom prst="curvedDownArrow">
              <a:avLst>
                <a:gd name="adj1" fmla="val 89780"/>
                <a:gd name="adj2" fmla="val 90142"/>
                <a:gd name="adj3" fmla="val 25000"/>
              </a:avLst>
            </a:prstGeom>
            <a:grpFill/>
            <a:ln w="28575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44073"/>
              <a:endParaRPr lang="ja-JP" altLang="en-US" sz="1662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52" name="二等辺三角形 51"/>
            <p:cNvSpPr/>
            <p:nvPr/>
          </p:nvSpPr>
          <p:spPr>
            <a:xfrm rot="900000">
              <a:off x="1014093" y="2517938"/>
              <a:ext cx="350279" cy="320493"/>
            </a:xfrm>
            <a:prstGeom prst="triangle">
              <a:avLst/>
            </a:prstGeom>
            <a:grpFill/>
            <a:ln w="28575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44073"/>
              <a:endParaRPr lang="ja-JP" altLang="en-US" sz="1662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53" name="グループ化 52"/>
          <p:cNvGrpSpPr/>
          <p:nvPr/>
        </p:nvGrpSpPr>
        <p:grpSpPr>
          <a:xfrm flipH="1">
            <a:off x="2715068" y="2424885"/>
            <a:ext cx="3626286" cy="234035"/>
            <a:chOff x="1008324" y="2494965"/>
            <a:chExt cx="5460564" cy="322449"/>
          </a:xfrm>
          <a:solidFill>
            <a:srgbClr val="0070C0"/>
          </a:solidFill>
        </p:grpSpPr>
        <p:sp>
          <p:nvSpPr>
            <p:cNvPr id="62" name="下カーブ矢印 61"/>
            <p:cNvSpPr/>
            <p:nvPr/>
          </p:nvSpPr>
          <p:spPr>
            <a:xfrm>
              <a:off x="1011843" y="2494965"/>
              <a:ext cx="5457045" cy="277447"/>
            </a:xfrm>
            <a:prstGeom prst="curvedDownArrow">
              <a:avLst>
                <a:gd name="adj1" fmla="val 89780"/>
                <a:gd name="adj2" fmla="val 90142"/>
                <a:gd name="adj3" fmla="val 25000"/>
              </a:avLst>
            </a:prstGeom>
            <a:grp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44073"/>
              <a:endParaRPr lang="ja-JP" altLang="en-US" sz="1662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64" name="二等辺三角形 63"/>
            <p:cNvSpPr/>
            <p:nvPr/>
          </p:nvSpPr>
          <p:spPr>
            <a:xfrm rot="900000">
              <a:off x="1008324" y="2496922"/>
              <a:ext cx="350279" cy="320492"/>
            </a:xfrm>
            <a:prstGeom prst="triangl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44073"/>
              <a:endParaRPr lang="ja-JP" altLang="en-US" sz="1662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78" name="正方形/長方形 77"/>
          <p:cNvSpPr/>
          <p:nvPr/>
        </p:nvSpPr>
        <p:spPr>
          <a:xfrm>
            <a:off x="3041769" y="2553546"/>
            <a:ext cx="1479675" cy="3987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1" tIns="0" rIns="33231" bIns="0" rtlCol="0" anchor="ctr"/>
          <a:lstStyle/>
          <a:p>
            <a:pPr algn="ctr" defTabSz="844073"/>
            <a:r>
              <a:rPr lang="ja-JP" altLang="en-US" sz="1108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社会面の相乗効果①</a:t>
            </a:r>
            <a:endParaRPr lang="en-US" altLang="ja-JP" sz="1108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defTabSz="844073"/>
            <a:r>
              <a:rPr lang="ja-JP" altLang="en-US" sz="1108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○○○の増加</a:t>
            </a:r>
            <a:endParaRPr lang="en-US" altLang="ja-JP" sz="1108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4593499" y="2166140"/>
            <a:ext cx="1482273" cy="3987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1" tIns="0" rIns="33231" bIns="0" rtlCol="0" anchor="ctr"/>
          <a:lstStyle/>
          <a:p>
            <a:pPr algn="ctr" defTabSz="844073"/>
            <a:r>
              <a:rPr lang="ja-JP" altLang="en-US" sz="1108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経済面の相乗効果①</a:t>
            </a:r>
            <a:endParaRPr lang="en-US" altLang="ja-JP" sz="1108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defTabSz="844073"/>
            <a:r>
              <a:rPr lang="ja-JP" altLang="en-US" sz="1108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○○○の解消</a:t>
            </a:r>
            <a:endParaRPr lang="en-US" altLang="ja-JP" sz="1108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54" name="図 5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19" y="3971041"/>
            <a:ext cx="498462" cy="498462"/>
          </a:xfrm>
          <a:prstGeom prst="rect">
            <a:avLst/>
          </a:prstGeom>
        </p:spPr>
      </p:pic>
      <p:pic>
        <p:nvPicPr>
          <p:cNvPr id="55" name="図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71" y="3971041"/>
            <a:ext cx="498462" cy="498462"/>
          </a:xfrm>
          <a:prstGeom prst="rect">
            <a:avLst/>
          </a:prstGeom>
        </p:spPr>
      </p:pic>
      <p:sp>
        <p:nvSpPr>
          <p:cNvPr id="56" name="角丸四角形 55"/>
          <p:cNvSpPr/>
          <p:nvPr/>
        </p:nvSpPr>
        <p:spPr>
          <a:xfrm>
            <a:off x="94242" y="3349867"/>
            <a:ext cx="1235871" cy="5694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1" rIns="33231" rtlCol="0" anchor="ctr"/>
          <a:lstStyle/>
          <a:p>
            <a:pPr defTabSz="844073"/>
            <a:r>
              <a:rPr lang="ja-JP" altLang="en-US" sz="1108" b="1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経済成長と雇用、</a:t>
            </a:r>
            <a:endParaRPr lang="en-US" altLang="ja-JP" sz="1108" b="1" dirty="0">
              <a:solidFill>
                <a:srgbClr val="0070C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defTabSz="844073"/>
            <a:r>
              <a:rPr lang="ja-JP" altLang="en-US" sz="1108" b="1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インフラ、産業化、イノベーション　等</a:t>
            </a:r>
            <a:endParaRPr lang="en-US" altLang="ja-JP" sz="1108" b="1" dirty="0">
              <a:solidFill>
                <a:srgbClr val="0070C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69" name="図 6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084" y="4068704"/>
            <a:ext cx="498462" cy="498462"/>
          </a:xfrm>
          <a:prstGeom prst="rect">
            <a:avLst/>
          </a:prstGeom>
        </p:spPr>
      </p:pic>
      <p:pic>
        <p:nvPicPr>
          <p:cNvPr id="70" name="図 6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5824" y="4068704"/>
            <a:ext cx="498462" cy="498462"/>
          </a:xfrm>
          <a:prstGeom prst="rect">
            <a:avLst/>
          </a:prstGeom>
        </p:spPr>
      </p:pic>
      <p:sp>
        <p:nvSpPr>
          <p:cNvPr id="72" name="角丸四角形 71"/>
          <p:cNvSpPr/>
          <p:nvPr/>
        </p:nvSpPr>
        <p:spPr>
          <a:xfrm>
            <a:off x="7936511" y="3625577"/>
            <a:ext cx="1082857" cy="38111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1" rIns="33231" rtlCol="0" anchor="ctr"/>
          <a:lstStyle/>
          <a:p>
            <a:pPr defTabSz="844073"/>
            <a:r>
              <a:rPr lang="ja-JP" altLang="en-US" sz="1108" b="1" dirty="0">
                <a:solidFill>
                  <a:srgbClr val="FF66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保健、教育　等</a:t>
            </a:r>
            <a:endParaRPr lang="en-US" altLang="ja-JP" sz="1108" b="1" dirty="0">
              <a:solidFill>
                <a:srgbClr val="FF66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1" name="図 9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544" y="4551256"/>
            <a:ext cx="432000" cy="432000"/>
          </a:xfrm>
          <a:prstGeom prst="rect">
            <a:avLst/>
          </a:prstGeom>
        </p:spPr>
      </p:pic>
      <p:sp>
        <p:nvSpPr>
          <p:cNvPr id="97" name="角丸四角形 96"/>
          <p:cNvSpPr/>
          <p:nvPr/>
        </p:nvSpPr>
        <p:spPr>
          <a:xfrm>
            <a:off x="3609553" y="4519226"/>
            <a:ext cx="1064770" cy="47942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3231" rIns="33231" rtlCol="0" anchor="ctr">
            <a:spAutoFit/>
          </a:bodyPr>
          <a:lstStyle/>
          <a:p>
            <a:pPr defTabSz="844073"/>
            <a:r>
              <a:rPr lang="ja-JP" altLang="en-US" sz="1108" b="1" dirty="0">
                <a:solidFill>
                  <a:srgbClr val="00B05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エネルギー、</a:t>
            </a:r>
            <a:endParaRPr lang="en-US" altLang="ja-JP" sz="1108" b="1" dirty="0">
              <a:solidFill>
                <a:srgbClr val="00B05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defTabSz="844073"/>
            <a:r>
              <a:rPr lang="ja-JP" altLang="en-US" sz="1108" b="1" dirty="0">
                <a:solidFill>
                  <a:srgbClr val="00B05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気候変動　等</a:t>
            </a:r>
            <a:endParaRPr lang="en-US" altLang="ja-JP" sz="1108" b="1" dirty="0">
              <a:solidFill>
                <a:srgbClr val="00B05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05" name="図 10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555" y="4551256"/>
            <a:ext cx="432000" cy="432000"/>
          </a:xfrm>
          <a:prstGeom prst="rect">
            <a:avLst/>
          </a:prstGeom>
        </p:spPr>
      </p:pic>
      <p:grpSp>
        <p:nvGrpSpPr>
          <p:cNvPr id="74" name="グループ化 73"/>
          <p:cNvGrpSpPr/>
          <p:nvPr/>
        </p:nvGrpSpPr>
        <p:grpSpPr>
          <a:xfrm>
            <a:off x="1797875" y="3845089"/>
            <a:ext cx="929593" cy="2167071"/>
            <a:chOff x="1587634" y="2550623"/>
            <a:chExt cx="1007059" cy="2937529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75" name="下カーブ矢印 74"/>
            <p:cNvSpPr/>
            <p:nvPr/>
          </p:nvSpPr>
          <p:spPr>
            <a:xfrm rot="13500000">
              <a:off x="946178" y="3839637"/>
              <a:ext cx="2937529" cy="359501"/>
            </a:xfrm>
            <a:prstGeom prst="curvedDownArrow">
              <a:avLst>
                <a:gd name="adj1" fmla="val 37271"/>
                <a:gd name="adj2" fmla="val 31259"/>
                <a:gd name="adj3" fmla="val 0"/>
              </a:avLst>
            </a:prstGeom>
            <a:solidFill>
              <a:srgbClr val="00B050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44073"/>
              <a:endParaRPr lang="ja-JP" altLang="en-US" sz="1662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76" name="二等辺三角形 75"/>
            <p:cNvSpPr/>
            <p:nvPr/>
          </p:nvSpPr>
          <p:spPr>
            <a:xfrm>
              <a:off x="1587634" y="2779641"/>
              <a:ext cx="268124" cy="193806"/>
            </a:xfrm>
            <a:prstGeom prst="triangle">
              <a:avLst/>
            </a:prstGeom>
            <a:solidFill>
              <a:srgbClr val="00B050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44073"/>
              <a:endParaRPr lang="ja-JP" altLang="en-US" sz="1662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83" name="グループ化 82"/>
          <p:cNvGrpSpPr/>
          <p:nvPr/>
        </p:nvGrpSpPr>
        <p:grpSpPr>
          <a:xfrm rot="5400000" flipH="1">
            <a:off x="2438399" y="4086993"/>
            <a:ext cx="941316" cy="2167071"/>
            <a:chOff x="1574934" y="2550623"/>
            <a:chExt cx="1019759" cy="2937529"/>
          </a:xfrm>
          <a:solidFill>
            <a:srgbClr val="0070C0"/>
          </a:solidFill>
        </p:grpSpPr>
        <p:sp>
          <p:nvSpPr>
            <p:cNvPr id="86" name="下カーブ矢印 85"/>
            <p:cNvSpPr/>
            <p:nvPr/>
          </p:nvSpPr>
          <p:spPr>
            <a:xfrm rot="13500000">
              <a:off x="946178" y="3839637"/>
              <a:ext cx="2937529" cy="359501"/>
            </a:xfrm>
            <a:prstGeom prst="curvedDownArrow">
              <a:avLst>
                <a:gd name="adj1" fmla="val 37271"/>
                <a:gd name="adj2" fmla="val 31259"/>
                <a:gd name="adj3" fmla="val 0"/>
              </a:avLst>
            </a:prstGeom>
            <a:grp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44073"/>
              <a:endParaRPr lang="ja-JP" altLang="en-US" sz="1662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87" name="二等辺三角形 86"/>
            <p:cNvSpPr/>
            <p:nvPr/>
          </p:nvSpPr>
          <p:spPr>
            <a:xfrm>
              <a:off x="1574934" y="2779641"/>
              <a:ext cx="268124" cy="193806"/>
            </a:xfrm>
            <a:prstGeom prst="triangl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44073"/>
              <a:endParaRPr lang="ja-JP" altLang="en-US" sz="1662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06" name="グループ化 105"/>
          <p:cNvGrpSpPr/>
          <p:nvPr/>
        </p:nvGrpSpPr>
        <p:grpSpPr>
          <a:xfrm flipH="1">
            <a:off x="6403326" y="3845089"/>
            <a:ext cx="929593" cy="2167071"/>
            <a:chOff x="1587634" y="2550623"/>
            <a:chExt cx="1007059" cy="2937529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08" name="下カーブ矢印 107"/>
            <p:cNvSpPr/>
            <p:nvPr/>
          </p:nvSpPr>
          <p:spPr>
            <a:xfrm rot="13500000">
              <a:off x="946178" y="3839637"/>
              <a:ext cx="2937529" cy="359501"/>
            </a:xfrm>
            <a:prstGeom prst="curvedDownArrow">
              <a:avLst>
                <a:gd name="adj1" fmla="val 37271"/>
                <a:gd name="adj2" fmla="val 31259"/>
                <a:gd name="adj3" fmla="val 0"/>
              </a:avLst>
            </a:prstGeom>
            <a:solidFill>
              <a:srgbClr val="00B050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44073"/>
              <a:endParaRPr lang="ja-JP" altLang="en-US" sz="1662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11" name="二等辺三角形 110"/>
            <p:cNvSpPr/>
            <p:nvPr/>
          </p:nvSpPr>
          <p:spPr>
            <a:xfrm>
              <a:off x="1587634" y="2779641"/>
              <a:ext cx="268124" cy="193806"/>
            </a:xfrm>
            <a:prstGeom prst="triangle">
              <a:avLst/>
            </a:prstGeom>
            <a:solidFill>
              <a:srgbClr val="00B050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44073"/>
              <a:endParaRPr lang="ja-JP" altLang="en-US" sz="1662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19" name="グループ化 118"/>
          <p:cNvGrpSpPr/>
          <p:nvPr/>
        </p:nvGrpSpPr>
        <p:grpSpPr>
          <a:xfrm rot="16200000">
            <a:off x="5687474" y="4086993"/>
            <a:ext cx="941316" cy="2167071"/>
            <a:chOff x="1574934" y="2550623"/>
            <a:chExt cx="1019759" cy="2937529"/>
          </a:xfrm>
          <a:solidFill>
            <a:srgbClr val="FF6600"/>
          </a:solidFill>
        </p:grpSpPr>
        <p:sp>
          <p:nvSpPr>
            <p:cNvPr id="120" name="下カーブ矢印 119"/>
            <p:cNvSpPr/>
            <p:nvPr/>
          </p:nvSpPr>
          <p:spPr>
            <a:xfrm rot="13500000">
              <a:off x="946178" y="3839637"/>
              <a:ext cx="2937529" cy="359501"/>
            </a:xfrm>
            <a:prstGeom prst="curvedDownArrow">
              <a:avLst>
                <a:gd name="adj1" fmla="val 37271"/>
                <a:gd name="adj2" fmla="val 31259"/>
                <a:gd name="adj3" fmla="val 0"/>
              </a:avLst>
            </a:prstGeom>
            <a:grpFill/>
            <a:ln w="28575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44073"/>
              <a:endParaRPr lang="ja-JP" altLang="en-US" sz="1662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21" name="二等辺三角形 120"/>
            <p:cNvSpPr/>
            <p:nvPr/>
          </p:nvSpPr>
          <p:spPr>
            <a:xfrm>
              <a:off x="1574934" y="2779641"/>
              <a:ext cx="268124" cy="193806"/>
            </a:xfrm>
            <a:prstGeom prst="triangle">
              <a:avLst/>
            </a:prstGeom>
            <a:grpFill/>
            <a:ln w="28575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44073"/>
              <a:endParaRPr lang="ja-JP" altLang="en-US" sz="1662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122" name="正方形/長方形 121"/>
          <p:cNvSpPr/>
          <p:nvPr/>
        </p:nvSpPr>
        <p:spPr>
          <a:xfrm>
            <a:off x="1306277" y="4360835"/>
            <a:ext cx="1593659" cy="3987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1" tIns="0" rIns="33231" bIns="0" rtlCol="0" anchor="ctr"/>
          <a:lstStyle/>
          <a:p>
            <a:pPr algn="ctr" defTabSz="844073"/>
            <a:r>
              <a:rPr lang="ja-JP" altLang="en-US" sz="1108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環境面の相乗効果①</a:t>
            </a:r>
            <a:endParaRPr lang="en-US" altLang="ja-JP" sz="1108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defTabSz="844073"/>
            <a:r>
              <a:rPr lang="ja-JP" altLang="en-US" sz="1108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○○○の向上</a:t>
            </a:r>
            <a:endParaRPr lang="en-US" altLang="ja-JP" sz="1108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3" name="正方形/長方形 122"/>
          <p:cNvSpPr/>
          <p:nvPr/>
        </p:nvSpPr>
        <p:spPr>
          <a:xfrm>
            <a:off x="6026138" y="4314057"/>
            <a:ext cx="1546374" cy="3987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1" tIns="0" rIns="33231" bIns="0" rtlCol="0" anchor="ctr"/>
          <a:lstStyle/>
          <a:p>
            <a:pPr algn="ctr" defTabSz="844073"/>
            <a:r>
              <a:rPr lang="ja-JP" altLang="en-US" sz="1108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環境面の相乗効果②</a:t>
            </a:r>
            <a:endParaRPr lang="en-US" altLang="ja-JP" sz="1108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defTabSz="844073"/>
            <a:r>
              <a:rPr lang="ja-JP" altLang="en-US" sz="1108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○○○の減少</a:t>
            </a:r>
            <a:endParaRPr lang="en-US" altLang="ja-JP" sz="1108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4" name="正方形/長方形 123"/>
          <p:cNvSpPr/>
          <p:nvPr/>
        </p:nvSpPr>
        <p:spPr>
          <a:xfrm>
            <a:off x="6008452" y="4777700"/>
            <a:ext cx="1564059" cy="3960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1" tIns="0" rIns="33231" bIns="0" rtlCol="0" anchor="ctr"/>
          <a:lstStyle/>
          <a:p>
            <a:pPr algn="ctr" defTabSz="844073"/>
            <a:r>
              <a:rPr lang="ja-JP" altLang="en-US" sz="1108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社会面の相乗効果②</a:t>
            </a:r>
            <a:endParaRPr lang="en-US" altLang="ja-JP" sz="1108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defTabSz="844073"/>
            <a:r>
              <a:rPr lang="ja-JP" altLang="en-US" sz="1108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○○○の解消</a:t>
            </a:r>
            <a:endParaRPr lang="en-US" altLang="ja-JP" sz="1108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5" name="正方形/長方形 124"/>
          <p:cNvSpPr/>
          <p:nvPr/>
        </p:nvSpPr>
        <p:spPr>
          <a:xfrm>
            <a:off x="1306277" y="4818230"/>
            <a:ext cx="1602780" cy="3895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1" tIns="0" rIns="33231" bIns="0" rtlCol="0" anchor="ctr"/>
          <a:lstStyle/>
          <a:p>
            <a:pPr algn="ctr" defTabSz="844073"/>
            <a:r>
              <a:rPr lang="ja-JP" altLang="en-US" sz="1108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経済面の相乗効果②</a:t>
            </a:r>
            <a:endParaRPr lang="en-US" altLang="ja-JP" sz="1108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defTabSz="844073"/>
            <a:r>
              <a:rPr lang="ja-JP" altLang="en-US" sz="1108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○○○の減少</a:t>
            </a:r>
            <a:endParaRPr lang="en-US" altLang="ja-JP" sz="1108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1" name="角丸四角形 70"/>
          <p:cNvSpPr/>
          <p:nvPr/>
        </p:nvSpPr>
        <p:spPr>
          <a:xfrm>
            <a:off x="2561544" y="5836254"/>
            <a:ext cx="888670" cy="357881"/>
          </a:xfrm>
          <a:prstGeom prst="roundRect">
            <a:avLst/>
          </a:prstGeom>
          <a:solidFill>
            <a:srgbClr val="00B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46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環境</a:t>
            </a:r>
            <a:endParaRPr kumimoji="0" lang="ja-JP" altLang="en-US" sz="1292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3" name="角丸四角形 72"/>
          <p:cNvSpPr/>
          <p:nvPr/>
        </p:nvSpPr>
        <p:spPr>
          <a:xfrm>
            <a:off x="1204475" y="2557465"/>
            <a:ext cx="888670" cy="357881"/>
          </a:xfrm>
          <a:prstGeom prst="round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46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経済</a:t>
            </a:r>
            <a:endParaRPr kumimoji="0" lang="ja-JP" altLang="en-US" sz="1292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2" name="角丸四角形 81"/>
          <p:cNvSpPr/>
          <p:nvPr/>
        </p:nvSpPr>
        <p:spPr>
          <a:xfrm>
            <a:off x="7005261" y="2541214"/>
            <a:ext cx="888670" cy="357881"/>
          </a:xfrm>
          <a:prstGeom prst="roundRect">
            <a:avLst/>
          </a:prstGeom>
          <a:solidFill>
            <a:srgbClr val="ED7D3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46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社会</a:t>
            </a:r>
            <a:endParaRPr kumimoji="0" lang="ja-JP" altLang="en-US" sz="1292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57" name="表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186254"/>
              </p:ext>
            </p:extLst>
          </p:nvPr>
        </p:nvGraphicFramePr>
        <p:xfrm>
          <a:off x="54456" y="401005"/>
          <a:ext cx="9023950" cy="103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2952">
                  <a:extLst>
                    <a:ext uri="{9D8B030D-6E8A-4147-A177-3AD203B41FA5}">
                      <a16:colId xmlns:a16="http://schemas.microsoft.com/office/drawing/2014/main" val="1830169681"/>
                    </a:ext>
                  </a:extLst>
                </a:gridCol>
                <a:gridCol w="3100998">
                  <a:extLst>
                    <a:ext uri="{9D8B030D-6E8A-4147-A177-3AD203B41FA5}">
                      <a16:colId xmlns:a16="http://schemas.microsoft.com/office/drawing/2014/main" val="2836149642"/>
                    </a:ext>
                  </a:extLst>
                </a:gridCol>
              </a:tblGrid>
              <a:tr h="334657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自治体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SDGs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モデル事業名：</a:t>
                      </a:r>
                      <a:endParaRPr kumimoji="1" lang="ja-JP" altLang="en-US" sz="1200" b="0" dirty="0">
                        <a:solidFill>
                          <a:srgbClr val="FF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提案者名：</a:t>
                      </a:r>
                      <a:endParaRPr kumimoji="1" lang="ja-JP" altLang="en-US" sz="1200" b="0" dirty="0">
                        <a:solidFill>
                          <a:srgbClr val="FF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929798"/>
                  </a:ext>
                </a:extLst>
              </a:tr>
              <a:tr h="705303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取組内容の概要</a:t>
                      </a:r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：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810750"/>
                  </a:ext>
                </a:extLst>
              </a:tr>
            </a:tbl>
          </a:graphicData>
        </a:graphic>
      </p:graphicFrame>
      <p:sp>
        <p:nvSpPr>
          <p:cNvPr id="50" name="テキスト ボックス 49"/>
          <p:cNvSpPr txBox="1"/>
          <p:nvPr/>
        </p:nvSpPr>
        <p:spPr>
          <a:xfrm>
            <a:off x="2392966" y="24936"/>
            <a:ext cx="44567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2021</a:t>
            </a:r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年度自治体</a:t>
            </a:r>
            <a:r>
              <a:rPr kumimoji="1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SDGs</a:t>
            </a:r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モデル事業提案概要（提案様式３）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247517" y="528808"/>
            <a:ext cx="2532749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/>
              <a:t>こちらはサンプルです。</a:t>
            </a:r>
            <a:endParaRPr kumimoji="1" lang="en-US" altLang="ja-JP" sz="1600"/>
          </a:p>
          <a:p>
            <a:r>
              <a:rPr lang="ja-JP" altLang="en-US" sz="1600"/>
              <a:t>ご自由にお使いください。</a:t>
            </a:r>
            <a:endParaRPr kumimoji="1" lang="ja-JP" altLang="en-US" sz="1600"/>
          </a:p>
        </p:txBody>
      </p:sp>
    </p:spTree>
    <p:extLst>
      <p:ext uri="{BB962C8B-B14F-4D97-AF65-F5344CB8AC3E}">
        <p14:creationId xmlns:p14="http://schemas.microsoft.com/office/powerpoint/2010/main" val="1725237244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プレゼンテーションテンプレート2017">
  <a:themeElements>
    <a:clrScheme name="NTT DATA COLOR MASTER">
      <a:dk1>
        <a:srgbClr val="404040"/>
      </a:dk1>
      <a:lt1>
        <a:srgbClr val="FFFFFF"/>
      </a:lt1>
      <a:dk2>
        <a:srgbClr val="0F1C50"/>
      </a:dk2>
      <a:lt2>
        <a:srgbClr val="0080B1"/>
      </a:lt2>
      <a:accent1>
        <a:srgbClr val="C2CEE6"/>
      </a:accent1>
      <a:accent2>
        <a:srgbClr val="6785C1"/>
      </a:accent2>
      <a:accent3>
        <a:srgbClr val="E6B600"/>
      </a:accent3>
      <a:accent4>
        <a:srgbClr val="BC4328"/>
      </a:accent4>
      <a:accent5>
        <a:srgbClr val="83B254"/>
      </a:accent5>
      <a:accent6>
        <a:srgbClr val="AA3C80"/>
      </a:accent6>
      <a:hlink>
        <a:srgbClr val="0000FF"/>
      </a:hlink>
      <a:folHlink>
        <a:srgbClr val="800080"/>
      </a:folHlink>
    </a:clrScheme>
    <a:fontScheme name="ユーザー定義 2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>
              <a:lumMod val="75000"/>
            </a:schemeClr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プレゼンテーション1" id="{FEA8C614-DD9C-4BC8-9F27-BC403C245B45}" vid="{470CB9AF-770D-44DA-96C4-44DE98D5A5D6}"/>
    </a:ext>
  </a:extLst>
</a:theme>
</file>

<file path=ppt/theme/theme7.xml><?xml version="1.0" encoding="utf-8"?>
<a:theme xmlns:a="http://schemas.openxmlformats.org/drawingml/2006/main" name="5_デザインの設定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</Words>
  <Application>Microsoft Office PowerPoint</Application>
  <PresentationFormat>画面に合わせる (4:3)</PresentationFormat>
  <Paragraphs>49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7</vt:i4>
      </vt:variant>
      <vt:variant>
        <vt:lpstr>スライド タイトル</vt:lpstr>
      </vt:variant>
      <vt:variant>
        <vt:i4>2</vt:i4>
      </vt:variant>
    </vt:vector>
  </HeadingPairs>
  <TitlesOfParts>
    <vt:vector size="17" baseType="lpstr">
      <vt:lpstr>HGPGothicE</vt:lpstr>
      <vt:lpstr>HGP創英角ｺﾞｼｯｸUB</vt:lpstr>
      <vt:lpstr>Meiryo UI</vt:lpstr>
      <vt:lpstr>ＭＳ Ｐゴシック</vt:lpstr>
      <vt:lpstr>ＭＳ Ｐゴシック</vt:lpstr>
      <vt:lpstr>Arial</vt:lpstr>
      <vt:lpstr>Calibri</vt:lpstr>
      <vt:lpstr>Calibri Light</vt:lpstr>
      <vt:lpstr>デザインの設定</vt:lpstr>
      <vt:lpstr>1_デザインの設定</vt:lpstr>
      <vt:lpstr>3_Office テーマ</vt:lpstr>
      <vt:lpstr>3_デザインの設定</vt:lpstr>
      <vt:lpstr>4_デザインの設定</vt:lpstr>
      <vt:lpstr>プレゼンテーションテンプレート2017</vt:lpstr>
      <vt:lpstr>5_デザインの設定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2021-11-19T07:38:04Z</dcterms:modified>
</cp:coreProperties>
</file>