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  <p:sldMasterId id="2147483672" r:id="rId2"/>
    <p:sldMasterId id="2147483839" r:id="rId3"/>
    <p:sldMasterId id="2147483889" r:id="rId4"/>
    <p:sldMasterId id="2147483928" r:id="rId5"/>
    <p:sldMasterId id="2147484001" r:id="rId6"/>
    <p:sldMasterId id="2147484024" r:id="rId7"/>
  </p:sldMasterIdLst>
  <p:notesMasterIdLst>
    <p:notesMasterId r:id="rId10"/>
  </p:notesMasterIdLst>
  <p:handoutMasterIdLst>
    <p:handoutMasterId r:id="rId11"/>
  </p:handoutMasterIdLst>
  <p:sldIdLst>
    <p:sldId id="1523" r:id="rId8"/>
    <p:sldId id="1524" r:id="rId9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9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2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CC"/>
    <a:srgbClr val="FFFF00"/>
    <a:srgbClr val="00CC00"/>
    <a:srgbClr val="FFFF99"/>
    <a:srgbClr val="FF7C80"/>
    <a:srgbClr val="66FFFF"/>
    <a:srgbClr val="2E75B6"/>
    <a:srgbClr val="66CCFF"/>
    <a:srgbClr val="FF7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00" autoAdjust="0"/>
    <p:restoredTop sz="83744" autoAdjust="0"/>
  </p:normalViewPr>
  <p:slideViewPr>
    <p:cSldViewPr snapToGrid="0" showGuides="1">
      <p:cViewPr varScale="1">
        <p:scale>
          <a:sx n="72" d="100"/>
          <a:sy n="72" d="100"/>
        </p:scale>
        <p:origin x="1416" y="72"/>
      </p:cViewPr>
      <p:guideLst>
        <p:guide orient="horz" pos="2069"/>
        <p:guide pos="2880"/>
        <p:guide pos="2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" d="1"/>
        <a:sy n="1" d="1"/>
      </p:scale>
      <p:origin x="0" y="-32826"/>
    </p:cViewPr>
  </p:sorterViewPr>
  <p:notesViewPr>
    <p:cSldViewPr snapToGrid="0" showGuides="1">
      <p:cViewPr varScale="1">
        <p:scale>
          <a:sx n="64" d="100"/>
          <a:sy n="64" d="100"/>
        </p:scale>
        <p:origin x="234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7"/>
            <a:ext cx="2918831" cy="495029"/>
          </a:xfrm>
          <a:prstGeom prst="rect">
            <a:avLst/>
          </a:prstGeom>
        </p:spPr>
        <p:txBody>
          <a:bodyPr vert="horz" lIns="91380" tIns="45692" rIns="91380" bIns="45692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6" y="7"/>
            <a:ext cx="2918831" cy="495029"/>
          </a:xfrm>
          <a:prstGeom prst="rect">
            <a:avLst/>
          </a:prstGeom>
        </p:spPr>
        <p:txBody>
          <a:bodyPr vert="horz" lIns="91380" tIns="45692" rIns="91380" bIns="45692" rtlCol="0"/>
          <a:lstStyle>
            <a:lvl1pPr algn="r">
              <a:defRPr sz="1100"/>
            </a:lvl1pPr>
          </a:lstStyle>
          <a:p>
            <a:fld id="{AA63A719-9CCA-42BC-AA11-8C71DAA2A3B6}" type="datetimeFigureOut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286"/>
            <a:ext cx="2918831" cy="495028"/>
          </a:xfrm>
          <a:prstGeom prst="rect">
            <a:avLst/>
          </a:prstGeom>
        </p:spPr>
        <p:txBody>
          <a:bodyPr vert="horz" lIns="91380" tIns="45692" rIns="91380" bIns="45692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6" y="9371286"/>
            <a:ext cx="2918831" cy="495028"/>
          </a:xfrm>
          <a:prstGeom prst="rect">
            <a:avLst/>
          </a:prstGeom>
        </p:spPr>
        <p:txBody>
          <a:bodyPr vert="horz" lIns="91380" tIns="45692" rIns="91380" bIns="45692" rtlCol="0" anchor="b"/>
          <a:lstStyle>
            <a:lvl1pPr algn="r">
              <a:defRPr sz="1100"/>
            </a:lvl1pPr>
          </a:lstStyle>
          <a:p>
            <a:fld id="{FC1297DB-3B90-4A37-AC02-15DDC2A838D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7524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19413" cy="495300"/>
          </a:xfrm>
          <a:prstGeom prst="rect">
            <a:avLst/>
          </a:prstGeom>
        </p:spPr>
        <p:txBody>
          <a:bodyPr vert="horz" lIns="91380" tIns="45692" rIns="91380" bIns="45692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80" tIns="45692" rIns="91380" bIns="45692" rtlCol="0"/>
          <a:lstStyle>
            <a:lvl1pPr algn="r">
              <a:defRPr sz="1100"/>
            </a:lvl1pPr>
          </a:lstStyle>
          <a:p>
            <a:fld id="{C45AE045-EB63-46FA-8CB6-8CA4B59570BF}" type="datetimeFigureOut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0" tIns="45692" rIns="91380" bIns="4569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748218"/>
            <a:ext cx="5389563" cy="3884612"/>
          </a:xfrm>
          <a:prstGeom prst="rect">
            <a:avLst/>
          </a:prstGeom>
        </p:spPr>
        <p:txBody>
          <a:bodyPr vert="horz" lIns="91380" tIns="45692" rIns="91380" bIns="456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371015"/>
            <a:ext cx="2919413" cy="495300"/>
          </a:xfrm>
          <a:prstGeom prst="rect">
            <a:avLst/>
          </a:prstGeom>
        </p:spPr>
        <p:txBody>
          <a:bodyPr vert="horz" lIns="91380" tIns="45692" rIns="91380" bIns="45692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80" tIns="45692" rIns="91380" bIns="45692" rtlCol="0" anchor="b"/>
          <a:lstStyle>
            <a:lvl1pPr algn="r">
              <a:defRPr sz="1100"/>
            </a:lvl1pPr>
          </a:lstStyle>
          <a:p>
            <a:fld id="{5AF96AE0-4D51-41D5-87E0-9FDE0BAFF6F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412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28713" y="1222375"/>
            <a:ext cx="4408487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439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28713" y="1222375"/>
            <a:ext cx="4408487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1080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1" indent="0" algn="ctr">
              <a:buNone/>
              <a:defRPr sz="1625"/>
            </a:lvl2pPr>
            <a:lvl3pPr marL="742941" indent="0" algn="ctr">
              <a:buNone/>
              <a:defRPr sz="1462"/>
            </a:lvl3pPr>
            <a:lvl4pPr marL="1114412" indent="0" algn="ctr">
              <a:buNone/>
              <a:defRPr sz="1300"/>
            </a:lvl4pPr>
            <a:lvl5pPr marL="1485882" indent="0" algn="ctr">
              <a:buNone/>
              <a:defRPr sz="1300"/>
            </a:lvl5pPr>
            <a:lvl6pPr marL="1857354" indent="0" algn="ctr">
              <a:buNone/>
              <a:defRPr sz="1300"/>
            </a:lvl6pPr>
            <a:lvl7pPr marL="2228824" indent="0" algn="ctr">
              <a:buNone/>
              <a:defRPr sz="1300"/>
            </a:lvl7pPr>
            <a:lvl8pPr marL="2600295" indent="0" algn="ctr">
              <a:buNone/>
              <a:defRPr sz="1300"/>
            </a:lvl8pPr>
            <a:lvl9pPr marL="2971766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719B-8089-4D07-AD6C-B7CF4AF123A7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337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77D-0911-4190-8EFF-06D2A8FD78F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916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7E0-6FCB-4387-A15C-21DBDBBD3E76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8222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90" indent="0" algn="ctr">
              <a:buNone/>
              <a:defRPr sz="1800"/>
            </a:lvl3pPr>
            <a:lvl4pPr marL="1371585" indent="0" algn="ctr">
              <a:buNone/>
              <a:defRPr sz="1600"/>
            </a:lvl4pPr>
            <a:lvl5pPr marL="1828778" indent="0" algn="ctr">
              <a:buNone/>
              <a:defRPr sz="1600"/>
            </a:lvl5pPr>
            <a:lvl6pPr marL="2285974" indent="0" algn="ctr">
              <a:buNone/>
              <a:defRPr sz="1600"/>
            </a:lvl6pPr>
            <a:lvl7pPr marL="2743168" indent="0" algn="ctr">
              <a:buNone/>
              <a:defRPr sz="1600"/>
            </a:lvl7pPr>
            <a:lvl8pPr marL="3200363" indent="0" algn="ctr">
              <a:buNone/>
              <a:defRPr sz="1600"/>
            </a:lvl8pPr>
            <a:lvl9pPr marL="3657558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580F-351F-4FF6-8D45-34F839ACAD87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0644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C1A5-034E-476E-B3A5-43820C181AFB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3716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4254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4254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9351D-C31F-451B-BC27-C3825C273D4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098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73011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2" y="1825625"/>
            <a:ext cx="387301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C9C3-8550-4521-A283-78B4343FA5BD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394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119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117" y="1681163"/>
            <a:ext cx="38686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90" indent="0">
              <a:buNone/>
              <a:defRPr sz="1800" b="1"/>
            </a:lvl3pPr>
            <a:lvl4pPr marL="1371585" indent="0">
              <a:buNone/>
              <a:defRPr sz="1600" b="1"/>
            </a:lvl4pPr>
            <a:lvl5pPr marL="1828778" indent="0">
              <a:buNone/>
              <a:defRPr sz="1600" b="1"/>
            </a:lvl5pPr>
            <a:lvl6pPr marL="2285974" indent="0">
              <a:buNone/>
              <a:defRPr sz="1600" b="1"/>
            </a:lvl6pPr>
            <a:lvl7pPr marL="2743168" indent="0">
              <a:buNone/>
              <a:defRPr sz="1600" b="1"/>
            </a:lvl7pPr>
            <a:lvl8pPr marL="3200363" indent="0">
              <a:buNone/>
              <a:defRPr sz="1600" b="1"/>
            </a:lvl8pPr>
            <a:lvl9pPr marL="365755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117" y="2505075"/>
            <a:ext cx="3868615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6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90" indent="0">
              <a:buNone/>
              <a:defRPr sz="1800" b="1"/>
            </a:lvl3pPr>
            <a:lvl4pPr marL="1371585" indent="0">
              <a:buNone/>
              <a:defRPr sz="1600" b="1"/>
            </a:lvl4pPr>
            <a:lvl5pPr marL="1828778" indent="0">
              <a:buNone/>
              <a:defRPr sz="1600" b="1"/>
            </a:lvl5pPr>
            <a:lvl6pPr marL="2285974" indent="0">
              <a:buNone/>
              <a:defRPr sz="1600" b="1"/>
            </a:lvl6pPr>
            <a:lvl7pPr marL="2743168" indent="0">
              <a:buNone/>
              <a:defRPr sz="1600" b="1"/>
            </a:lvl7pPr>
            <a:lvl8pPr marL="3200363" indent="0">
              <a:buNone/>
              <a:defRPr sz="1600" b="1"/>
            </a:lvl8pPr>
            <a:lvl9pPr marL="365755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4" y="2505075"/>
            <a:ext cx="3887665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DDEA-3EF8-4C10-8D33-FC095FEC421C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2241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342B-CE8E-48DB-BD02-B3AA3E08844B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199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55AAD-C878-4492-A672-3892F78D12CD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86600" y="6356357"/>
            <a:ext cx="2057400" cy="365125"/>
          </a:xfrm>
        </p:spPr>
        <p:txBody>
          <a:bodyPr/>
          <a:lstStyle>
            <a:lvl1pPr>
              <a:defRPr sz="2000"/>
            </a:lvl1pPr>
          </a:lstStyle>
          <a:p>
            <a:fld id="{93EE9C9D-F6EB-4B71-89EA-D14B3628E6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4883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115" y="457200"/>
            <a:ext cx="294835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667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115" y="2057400"/>
            <a:ext cx="294835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90" indent="0">
              <a:buNone/>
              <a:defRPr sz="1200"/>
            </a:lvl3pPr>
            <a:lvl4pPr marL="1371585" indent="0">
              <a:buNone/>
              <a:defRPr sz="1000"/>
            </a:lvl4pPr>
            <a:lvl5pPr marL="1828778" indent="0">
              <a:buNone/>
              <a:defRPr sz="1000"/>
            </a:lvl5pPr>
            <a:lvl6pPr marL="2285974" indent="0">
              <a:buNone/>
              <a:defRPr sz="1000"/>
            </a:lvl6pPr>
            <a:lvl7pPr marL="2743168" indent="0">
              <a:buNone/>
              <a:defRPr sz="1000"/>
            </a:lvl7pPr>
            <a:lvl8pPr marL="3200363" indent="0">
              <a:buNone/>
              <a:defRPr sz="1000"/>
            </a:lvl8pPr>
            <a:lvl9pPr marL="365755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B7EDF-FC07-49B4-9DC9-DD06BED4C319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347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50DA-FCD2-4C17-A220-B7904A2287CA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1934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115" y="457200"/>
            <a:ext cx="294835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667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90" indent="0">
              <a:buNone/>
              <a:defRPr sz="2400"/>
            </a:lvl3pPr>
            <a:lvl4pPr marL="1371585" indent="0">
              <a:buNone/>
              <a:defRPr sz="2000"/>
            </a:lvl4pPr>
            <a:lvl5pPr marL="1828778" indent="0">
              <a:buNone/>
              <a:defRPr sz="2000"/>
            </a:lvl5pPr>
            <a:lvl6pPr marL="2285974" indent="0">
              <a:buNone/>
              <a:defRPr sz="2000"/>
            </a:lvl6pPr>
            <a:lvl7pPr marL="2743168" indent="0">
              <a:buNone/>
              <a:defRPr sz="2000"/>
            </a:lvl7pPr>
            <a:lvl8pPr marL="3200363" indent="0">
              <a:buNone/>
              <a:defRPr sz="2000"/>
            </a:lvl8pPr>
            <a:lvl9pPr marL="3657558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115" y="2057400"/>
            <a:ext cx="294835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0"/>
            </a:lvl2pPr>
            <a:lvl3pPr marL="914390" indent="0">
              <a:buNone/>
              <a:defRPr sz="1200"/>
            </a:lvl3pPr>
            <a:lvl4pPr marL="1371585" indent="0">
              <a:buNone/>
              <a:defRPr sz="1000"/>
            </a:lvl4pPr>
            <a:lvl5pPr marL="1828778" indent="0">
              <a:buNone/>
              <a:defRPr sz="1000"/>
            </a:lvl5pPr>
            <a:lvl6pPr marL="2285974" indent="0">
              <a:buNone/>
              <a:defRPr sz="1000"/>
            </a:lvl6pPr>
            <a:lvl7pPr marL="2743168" indent="0">
              <a:buNone/>
              <a:defRPr sz="1000"/>
            </a:lvl7pPr>
            <a:lvl8pPr marL="3200363" indent="0">
              <a:buNone/>
              <a:defRPr sz="1000"/>
            </a:lvl8pPr>
            <a:lvl9pPr marL="3657558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CA18-0678-47CD-9CF9-8523E9293D9C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6388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20A1-0ADF-4A32-BE1F-37BA7F30E3DB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0881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4409" y="365125"/>
            <a:ext cx="1970943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7508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5AA75-93C4-442C-AF4F-1C0DEA353113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1729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D2CEE-1BBD-4DC4-9B5A-4AFA9AF8C7F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94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B491A-75BA-47BD-A49C-D717A84B0D5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89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AF0-A090-4FBD-9F9D-9DA8C72DDD8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23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9E4-1E5A-4043-8D91-9250E514B72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309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A86C-836B-4C29-8CEA-369CD1E12A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026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E1E1-E9D4-41A0-AC05-58EBA4D892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777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36CE-E602-4651-B4F8-DD0931A6314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80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91" y="1709748"/>
            <a:ext cx="7886700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91" y="4589473"/>
            <a:ext cx="7886700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13D2-5329-42DF-879B-3EB6DA62663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4279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19B6B-C091-4AD5-8554-295F5E1780E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3824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2B36-CD0A-4BBB-A0DC-8E15FA92AA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04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33400-C7E8-4490-8968-733A5CA4849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41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0E3F0-2393-41A8-8FB9-6736137706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2021/11/19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694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9" indent="0" algn="ctr">
              <a:buNone/>
              <a:defRPr sz="1500"/>
            </a:lvl2pPr>
            <a:lvl3pPr marL="685817" indent="0" algn="ctr">
              <a:buNone/>
              <a:defRPr sz="1350"/>
            </a:lvl3pPr>
            <a:lvl4pPr marL="1028726" indent="0" algn="ctr">
              <a:buNone/>
              <a:defRPr sz="1200"/>
            </a:lvl4pPr>
            <a:lvl5pPr marL="1371634" indent="0" algn="ctr">
              <a:buNone/>
              <a:defRPr sz="1200"/>
            </a:lvl5pPr>
            <a:lvl6pPr marL="1714543" indent="0" algn="ctr">
              <a:buNone/>
              <a:defRPr sz="1200"/>
            </a:lvl6pPr>
            <a:lvl7pPr marL="2057451" indent="0" algn="ctr">
              <a:buNone/>
              <a:defRPr sz="1200"/>
            </a:lvl7pPr>
            <a:lvl8pPr marL="2400360" indent="0" algn="ctr">
              <a:buNone/>
              <a:defRPr sz="1200"/>
            </a:lvl8pPr>
            <a:lvl9pPr marL="2743269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719B-8089-4D07-AD6C-B7CF4AF123A7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2699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50DA-FCD2-4C17-A220-B7904A2287CA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58666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13D2-5329-42DF-879B-3EB6DA62663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45784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1DC-0A9A-4BA5-BC3D-E959B66C280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16265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644C-253D-4C5A-B9E0-8E981FED87FB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235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0F0D-8CD4-41AB-95B9-9D1B92C797D3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128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1DC-0A9A-4BA5-BC3D-E959B66C280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16431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722-F2F8-40C9-B362-D9535A4F809C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46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65291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3EC7-8074-4E3D-856B-3F3E35CD17D5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40806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9" indent="0">
              <a:buNone/>
              <a:defRPr sz="2100"/>
            </a:lvl2pPr>
            <a:lvl3pPr marL="685817" indent="0">
              <a:buNone/>
              <a:defRPr sz="1800"/>
            </a:lvl3pPr>
            <a:lvl4pPr marL="1028726" indent="0">
              <a:buNone/>
              <a:defRPr sz="1500"/>
            </a:lvl4pPr>
            <a:lvl5pPr marL="1371634" indent="0">
              <a:buNone/>
              <a:defRPr sz="1500"/>
            </a:lvl5pPr>
            <a:lvl6pPr marL="1714543" indent="0">
              <a:buNone/>
              <a:defRPr sz="1500"/>
            </a:lvl6pPr>
            <a:lvl7pPr marL="2057451" indent="0">
              <a:buNone/>
              <a:defRPr sz="1500"/>
            </a:lvl7pPr>
            <a:lvl8pPr marL="2400360" indent="0">
              <a:buNone/>
              <a:defRPr sz="1500"/>
            </a:lvl8pPr>
            <a:lvl9pPr marL="2743269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D965-96CB-4190-AB03-63B3C241973E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4229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77D-0911-4190-8EFF-06D2A8FD78F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69561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7E0-6FCB-4387-A15C-21DBDBBD3E76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35532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9" indent="0" algn="ctr">
              <a:buNone/>
              <a:defRPr sz="1500"/>
            </a:lvl2pPr>
            <a:lvl3pPr marL="685817" indent="0" algn="ctr">
              <a:buNone/>
              <a:defRPr sz="1350"/>
            </a:lvl3pPr>
            <a:lvl4pPr marL="1028726" indent="0" algn="ctr">
              <a:buNone/>
              <a:defRPr sz="1200"/>
            </a:lvl4pPr>
            <a:lvl5pPr marL="1371634" indent="0" algn="ctr">
              <a:buNone/>
              <a:defRPr sz="1200"/>
            </a:lvl5pPr>
            <a:lvl6pPr marL="1714543" indent="0" algn="ctr">
              <a:buNone/>
              <a:defRPr sz="1200"/>
            </a:lvl6pPr>
            <a:lvl7pPr marL="2057451" indent="0" algn="ctr">
              <a:buNone/>
              <a:defRPr sz="1200"/>
            </a:lvl7pPr>
            <a:lvl8pPr marL="2400360" indent="0" algn="ctr">
              <a:buNone/>
              <a:defRPr sz="1200"/>
            </a:lvl8pPr>
            <a:lvl9pPr marL="2743269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719B-8089-4D07-AD6C-B7CF4AF123A7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0908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50DA-FCD2-4C17-A220-B7904A2287CA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76562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6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313D2-5329-42DF-879B-3EB6DA62663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027722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A1DC-0A9A-4BA5-BC3D-E959B66C280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31210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9" indent="0">
              <a:buNone/>
              <a:defRPr sz="1500" b="1"/>
            </a:lvl2pPr>
            <a:lvl3pPr marL="685817" indent="0">
              <a:buNone/>
              <a:defRPr sz="1350" b="1"/>
            </a:lvl3pPr>
            <a:lvl4pPr marL="1028726" indent="0">
              <a:buNone/>
              <a:defRPr sz="1200" b="1"/>
            </a:lvl4pPr>
            <a:lvl5pPr marL="1371634" indent="0">
              <a:buNone/>
              <a:defRPr sz="1200" b="1"/>
            </a:lvl5pPr>
            <a:lvl6pPr marL="1714543" indent="0">
              <a:buNone/>
              <a:defRPr sz="1200" b="1"/>
            </a:lvl6pPr>
            <a:lvl7pPr marL="2057451" indent="0">
              <a:buNone/>
              <a:defRPr sz="1200" b="1"/>
            </a:lvl7pPr>
            <a:lvl8pPr marL="2400360" indent="0">
              <a:buNone/>
              <a:defRPr sz="1200" b="1"/>
            </a:lvl8pPr>
            <a:lvl9pPr marL="2743269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644C-253D-4C5A-B9E0-8E981FED87FB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18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0644C-253D-4C5A-B9E0-8E981FED87FB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19639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0F0D-8CD4-41AB-95B9-9D1B92C797D3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16396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722-F2F8-40C9-B362-D9535A4F809C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46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02825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3EC7-8074-4E3D-856B-3F3E35CD17D5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79257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9" indent="0">
              <a:buNone/>
              <a:defRPr sz="2100"/>
            </a:lvl2pPr>
            <a:lvl3pPr marL="685817" indent="0">
              <a:buNone/>
              <a:defRPr sz="1800"/>
            </a:lvl3pPr>
            <a:lvl4pPr marL="1028726" indent="0">
              <a:buNone/>
              <a:defRPr sz="1500"/>
            </a:lvl4pPr>
            <a:lvl5pPr marL="1371634" indent="0">
              <a:buNone/>
              <a:defRPr sz="1500"/>
            </a:lvl5pPr>
            <a:lvl6pPr marL="1714543" indent="0">
              <a:buNone/>
              <a:defRPr sz="1500"/>
            </a:lvl6pPr>
            <a:lvl7pPr marL="2057451" indent="0">
              <a:buNone/>
              <a:defRPr sz="1500"/>
            </a:lvl7pPr>
            <a:lvl8pPr marL="2400360" indent="0">
              <a:buNone/>
              <a:defRPr sz="1500"/>
            </a:lvl8pPr>
            <a:lvl9pPr marL="2743269" indent="0">
              <a:buNone/>
              <a:defRPr sz="15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9" indent="0">
              <a:buNone/>
              <a:defRPr sz="1050"/>
            </a:lvl2pPr>
            <a:lvl3pPr marL="685817" indent="0">
              <a:buNone/>
              <a:defRPr sz="900"/>
            </a:lvl3pPr>
            <a:lvl4pPr marL="1028726" indent="0">
              <a:buNone/>
              <a:defRPr sz="750"/>
            </a:lvl4pPr>
            <a:lvl5pPr marL="1371634" indent="0">
              <a:buNone/>
              <a:defRPr sz="750"/>
            </a:lvl5pPr>
            <a:lvl6pPr marL="1714543" indent="0">
              <a:buNone/>
              <a:defRPr sz="750"/>
            </a:lvl6pPr>
            <a:lvl7pPr marL="2057451" indent="0">
              <a:buNone/>
              <a:defRPr sz="750"/>
            </a:lvl7pPr>
            <a:lvl8pPr marL="2400360" indent="0">
              <a:buNone/>
              <a:defRPr sz="750"/>
            </a:lvl8pPr>
            <a:lvl9pPr marL="2743269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D965-96CB-4190-AB03-63B3C241973E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0713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F77D-0911-4190-8EFF-06D2A8FD78F8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75446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DF7E0-6FCB-4387-A15C-21DBDBBD3E76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73855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037755" y="5863765"/>
            <a:ext cx="7054257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62" b="0" i="0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2536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8804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71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39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07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875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43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037755" y="4810096"/>
            <a:ext cx="7054257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215" spc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9" name="TextBox 12"/>
          <p:cNvSpPr txBox="1"/>
          <p:nvPr userDrawn="1"/>
        </p:nvSpPr>
        <p:spPr>
          <a:xfrm>
            <a:off x="5714165" y="6724938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EF1438-A6A8-4043-BCC5-578DDA070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20944" y="255008"/>
            <a:ext cx="2429169" cy="90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20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B(Human Blue 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1" y="4714044"/>
            <a:ext cx="9144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1201"/>
            <a:ext cx="3300921" cy="6436801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037755" y="5863765"/>
            <a:ext cx="7054257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62" b="0" i="0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2536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8804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71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39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07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875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43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037755" y="4810096"/>
            <a:ext cx="7054257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215" spc="0" dirty="0" smtClean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5714164" y="6724938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047BE2-75E4-8743-8BCD-19E0EC5A22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20962" y="254000"/>
            <a:ext cx="2432492" cy="9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219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B2F6D-705F-4251-969F-C7502713D9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79735" y="908049"/>
            <a:ext cx="6712615" cy="5544000"/>
          </a:xfrm>
          <a:prstGeom prst="rect">
            <a:avLst/>
          </a:prstGeom>
        </p:spPr>
        <p:txBody>
          <a:bodyPr/>
          <a:lstStyle>
            <a:lvl1pPr marL="422041" indent="-422041">
              <a:buFont typeface="+mj-lt"/>
              <a:buAutoNum type="arabicPeriod"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目次の入力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1920158" cy="374431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00" y="6504431"/>
            <a:ext cx="1070505" cy="295200"/>
          </a:xfrm>
          <a:prstGeom prst="rect">
            <a:avLst/>
          </a:prstGeom>
        </p:spPr>
      </p:pic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>
          <a:xfrm>
            <a:off x="158941" y="1748"/>
            <a:ext cx="8841821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ja-JP" altLang="en-US" sz="2215" spc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9053" marR="0" lvl="0" indent="-209053" defTabSz="56268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</a:pPr>
            <a:r>
              <a:rPr kumimoji="1" lang="ja-JP" altLang="en-US" dirty="0"/>
              <a:t>［目次］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997049" y="6580945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tx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sp>
        <p:nvSpPr>
          <p:cNvPr id="12" name="TextBox 16"/>
          <p:cNvSpPr txBox="1"/>
          <p:nvPr userDrawn="1"/>
        </p:nvSpPr>
        <p:spPr>
          <a:xfrm>
            <a:off x="4262663" y="6551482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498449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1428923" y="908720"/>
            <a:ext cx="6267116" cy="4412378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2215" spc="185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［中扉］</a:t>
            </a:r>
          </a:p>
        </p:txBody>
      </p:sp>
      <p:sp>
        <p:nvSpPr>
          <p:cNvPr id="8" name="TextBox 16"/>
          <p:cNvSpPr txBox="1"/>
          <p:nvPr userDrawn="1"/>
        </p:nvSpPr>
        <p:spPr>
          <a:xfrm>
            <a:off x="4277396" y="6551482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92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0F0D-8CD4-41AB-95B9-9D1B92C797D3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4946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5220" y="908050"/>
            <a:ext cx="8257846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58941" y="2903"/>
            <a:ext cx="8841821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215" spc="0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9053" marR="0" lvl="0" indent="-209053" defTabSz="56268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114836137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44846-989F-49DD-8D5C-53B561520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6685" y="908049"/>
            <a:ext cx="8257846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Rectangle 20"/>
          <p:cNvSpPr/>
          <p:nvPr userDrawn="1"/>
        </p:nvSpPr>
        <p:spPr>
          <a:xfrm>
            <a:off x="0" y="0"/>
            <a:ext cx="9144000" cy="73370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561" tIns="38780" rIns="77561" bIns="38780" rtlCol="0" anchor="ctr">
            <a:normAutofit/>
          </a:bodyPr>
          <a:lstStyle/>
          <a:p>
            <a:pPr algn="ctr"/>
            <a:endParaRPr lang="en-US" sz="1662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58941" y="2903"/>
            <a:ext cx="8841821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215" spc="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09053" marR="0" lvl="0" indent="-209053" defTabSz="562680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34472027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612216" y="2852936"/>
            <a:ext cx="3920473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662" b="0" i="0" spc="73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447576" indent="0" fontAlgn="ctr">
              <a:spcBef>
                <a:spcPts val="0"/>
              </a:spcBef>
              <a:buFontTx/>
              <a:buNone/>
              <a:defRPr sz="1662" b="0" i="0" spc="73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895152" indent="0" fontAlgn="ctr">
              <a:spcBef>
                <a:spcPts val="0"/>
              </a:spcBef>
              <a:buFontTx/>
              <a:buNone/>
              <a:defRPr sz="1662" b="0" i="0" spc="73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342730" indent="0">
              <a:buFontTx/>
              <a:buNone/>
              <a:defRPr>
                <a:solidFill>
                  <a:schemeClr val="tx2"/>
                </a:solidFill>
              </a:defRPr>
            </a:lvl4pPr>
            <a:lvl5pPr marL="1790306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662" spc="185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662" spc="185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662" spc="185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  <a:endParaRPr lang="ja-JP" altLang="en-US" sz="1662" spc="185" dirty="0">
              <a:solidFill>
                <a:srgbClr val="FFFFFF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8978" y="6503752"/>
            <a:ext cx="1087709" cy="296174"/>
          </a:xfrm>
          <a:prstGeom prst="rect">
            <a:avLst/>
          </a:prstGeom>
        </p:spPr>
      </p:pic>
      <p:sp>
        <p:nvSpPr>
          <p:cNvPr id="7" name="TextBox 12"/>
          <p:cNvSpPr txBox="1"/>
          <p:nvPr userDrawn="1"/>
        </p:nvSpPr>
        <p:spPr>
          <a:xfrm>
            <a:off x="213494" y="6593331"/>
            <a:ext cx="3377848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Meiryo UI" panose="020B0604030504040204" pitchFamily="50" charset="-128"/>
                <a:ea typeface="HGPGothicE" charset="-128"/>
                <a:cs typeface="Meiryo UI" pitchFamily="50" charset="-128"/>
              </a:rPr>
              <a:t>© 2020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277396" y="6551482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6729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クロージング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1975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31032619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1" indent="0" algn="ctr">
              <a:buNone/>
              <a:defRPr sz="1625"/>
            </a:lvl2pPr>
            <a:lvl3pPr marL="742941" indent="0" algn="ctr">
              <a:buNone/>
              <a:defRPr sz="1462"/>
            </a:lvl3pPr>
            <a:lvl4pPr marL="1114412" indent="0" algn="ctr">
              <a:buNone/>
              <a:defRPr sz="1300"/>
            </a:lvl4pPr>
            <a:lvl5pPr marL="1485882" indent="0" algn="ctr">
              <a:buNone/>
              <a:defRPr sz="1300"/>
            </a:lvl5pPr>
            <a:lvl6pPr marL="1857354" indent="0" algn="ctr">
              <a:buNone/>
              <a:defRPr sz="1300"/>
            </a:lvl6pPr>
            <a:lvl7pPr marL="2228824" indent="0" algn="ctr">
              <a:buNone/>
              <a:defRPr sz="1300"/>
            </a:lvl7pPr>
            <a:lvl8pPr marL="2600295" indent="0" algn="ctr">
              <a:buNone/>
              <a:defRPr sz="1300"/>
            </a:lvl8pPr>
            <a:lvl9pPr marL="2971766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33806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29789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91" y="1709748"/>
            <a:ext cx="7886700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91" y="4589473"/>
            <a:ext cx="7886700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1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41" indent="0">
              <a:buNone/>
              <a:defRPr sz="1462">
                <a:solidFill>
                  <a:schemeClr val="tx1">
                    <a:tint val="75000"/>
                  </a:schemeClr>
                </a:solidFill>
              </a:defRPr>
            </a:lvl3pPr>
            <a:lvl4pPr marL="111441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8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5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2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2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7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1879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36998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1" indent="0">
              <a:buNone/>
              <a:defRPr sz="1625" b="1"/>
            </a:lvl2pPr>
            <a:lvl3pPr marL="742941" indent="0">
              <a:buNone/>
              <a:defRPr sz="1462" b="1"/>
            </a:lvl3pPr>
            <a:lvl4pPr marL="1114412" indent="0">
              <a:buNone/>
              <a:defRPr sz="1300" b="1"/>
            </a:lvl4pPr>
            <a:lvl5pPr marL="1485882" indent="0">
              <a:buNone/>
              <a:defRPr sz="1300" b="1"/>
            </a:lvl5pPr>
            <a:lvl6pPr marL="1857354" indent="0">
              <a:buNone/>
              <a:defRPr sz="1300" b="1"/>
            </a:lvl6pPr>
            <a:lvl7pPr marL="2228824" indent="0">
              <a:buNone/>
              <a:defRPr sz="1300" b="1"/>
            </a:lvl7pPr>
            <a:lvl8pPr marL="2600295" indent="0">
              <a:buNone/>
              <a:defRPr sz="1300" b="1"/>
            </a:lvl8pPr>
            <a:lvl9pPr marL="2971766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763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C722-F2F8-40C9-B362-D9535A4F809C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65756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07517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B9A37A07-259B-47A6-8E3E-E5B35A75909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72043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3625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25228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85168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8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3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04173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77435873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39207698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58943" y="2902"/>
            <a:ext cx="8833966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1846" baseline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marL="209053" marR="0" lvl="0" indent="-209053" algn="l" defTabSz="56268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/>
              <a:t>［タイトル］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58943" y="722902"/>
            <a:ext cx="8833966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2"/>
          <p:cNvSpPr>
            <a:spLocks noGrp="1"/>
          </p:cNvSpPr>
          <p:nvPr>
            <p:ph idx="11" hasCustomPrompt="1"/>
          </p:nvPr>
        </p:nvSpPr>
        <p:spPr>
          <a:xfrm>
            <a:off x="158942" y="764704"/>
            <a:ext cx="8812355" cy="864096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panose="020B0604020202020204" pitchFamily="34" charset="0"/>
              <a:buNone/>
              <a:defRPr sz="1477" b="0" i="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562680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125359" indent="0" fontAlgn="ctr">
              <a:spcBef>
                <a:spcPts val="0"/>
              </a:spcBef>
              <a:buFont typeface="Arial" charset="0"/>
              <a:buNone/>
              <a:defRPr sz="1846" b="0" i="0" spc="92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688040" indent="0">
              <a:buFontTx/>
              <a:buNone/>
              <a:defRPr>
                <a:solidFill>
                  <a:schemeClr val="tx2"/>
                </a:solidFill>
              </a:defRPr>
            </a:lvl4pPr>
            <a:lvl5pPr marL="2250719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331886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43EC7-8074-4E3D-856B-3F3E35CD17D5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330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2" y="987435"/>
            <a:ext cx="4629150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1" indent="0">
              <a:buNone/>
              <a:defRPr sz="2275"/>
            </a:lvl2pPr>
            <a:lvl3pPr marL="742941" indent="0">
              <a:buNone/>
              <a:defRPr sz="1950"/>
            </a:lvl3pPr>
            <a:lvl4pPr marL="1114412" indent="0">
              <a:buNone/>
              <a:defRPr sz="1625"/>
            </a:lvl4pPr>
            <a:lvl5pPr marL="1485882" indent="0">
              <a:buNone/>
              <a:defRPr sz="1625"/>
            </a:lvl5pPr>
            <a:lvl6pPr marL="1857354" indent="0">
              <a:buNone/>
              <a:defRPr sz="1625"/>
            </a:lvl6pPr>
            <a:lvl7pPr marL="2228824" indent="0">
              <a:buNone/>
              <a:defRPr sz="1625"/>
            </a:lvl7pPr>
            <a:lvl8pPr marL="2600295" indent="0">
              <a:buNone/>
              <a:defRPr sz="1625"/>
            </a:lvl8pPr>
            <a:lvl9pPr marL="2971766" indent="0">
              <a:buNone/>
              <a:defRPr sz="1625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1" indent="0">
              <a:buNone/>
              <a:defRPr sz="1137"/>
            </a:lvl2pPr>
            <a:lvl3pPr marL="742941" indent="0">
              <a:buNone/>
              <a:defRPr sz="975"/>
            </a:lvl3pPr>
            <a:lvl4pPr marL="1114412" indent="0">
              <a:buNone/>
              <a:defRPr sz="812"/>
            </a:lvl4pPr>
            <a:lvl5pPr marL="1485882" indent="0">
              <a:buNone/>
              <a:defRPr sz="812"/>
            </a:lvl5pPr>
            <a:lvl6pPr marL="1857354" indent="0">
              <a:buNone/>
              <a:defRPr sz="812"/>
            </a:lvl6pPr>
            <a:lvl7pPr marL="2228824" indent="0">
              <a:buNone/>
              <a:defRPr sz="812"/>
            </a:lvl7pPr>
            <a:lvl8pPr marL="2600295" indent="0">
              <a:buNone/>
              <a:defRPr sz="812"/>
            </a:lvl8pPr>
            <a:lvl9pPr marL="2971766" indent="0">
              <a:buNone/>
              <a:defRPr sz="81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8D965-96CB-4190-AB03-63B3C241973E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878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4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579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742941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6" indent="-185736" algn="l" defTabSz="742941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06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4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3A650-10D7-4851-98E1-FE7F0FA9E265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4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E9C9D-F6EB-4B71-89EA-D14B3628E6D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050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39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7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1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6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0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6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0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5" indent="-228598" algn="l" defTabSz="9143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0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5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4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3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8" algn="l" defTabSz="9143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558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67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defTabSz="68581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2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8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5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1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00F99-0ED6-4944-8521-91F13816C352}" type="datetime1">
              <a:rPr kumimoji="1" lang="ja-JP" altLang="en-US" smtClean="0"/>
              <a:t>2021/11/19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1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922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hf hdr="0" ftr="0" dt="0"/>
  <p:txStyles>
    <p:titleStyle>
      <a:lvl1pPr algn="l" defTabSz="68581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2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8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5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6"/>
          <p:cNvSpPr txBox="1"/>
          <p:nvPr userDrawn="1"/>
        </p:nvSpPr>
        <p:spPr>
          <a:xfrm>
            <a:off x="4259963" y="6618415"/>
            <a:ext cx="618675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54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23" r:id="rId9"/>
  </p:sldLayoutIdLst>
  <p:hf hdr="0" ftr="0" dt="0"/>
  <p:txStyles>
    <p:titleStyle>
      <a:lvl1pPr algn="l" defTabSz="447576" rtl="0" eaLnBrk="1" fontAlgn="base" hangingPunct="1">
        <a:spcBef>
          <a:spcPct val="0"/>
        </a:spcBef>
        <a:spcAft>
          <a:spcPct val="0"/>
        </a:spcAft>
        <a:defRPr kumimoji="1" sz="1762" b="0" i="0" kern="1200" spc="148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447576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895155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342730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790306" algn="l" defTabSz="447576" rtl="0" eaLnBrk="1" fontAlgn="base" hangingPunct="1">
        <a:spcBef>
          <a:spcPct val="0"/>
        </a:spcBef>
        <a:spcAft>
          <a:spcPct val="0"/>
        </a:spcAft>
        <a:defRPr kumimoji="1" sz="1958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66288" indent="-166288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349" kern="1200">
          <a:solidFill>
            <a:schemeClr val="tx1"/>
          </a:solidFill>
          <a:latin typeface="Arial"/>
          <a:ea typeface="+mn-ea"/>
          <a:cs typeface="Arial"/>
        </a:defRPr>
      </a:lvl1pPr>
      <a:lvl2pPr marL="668256" indent="-220679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2pPr>
      <a:lvl3pPr marL="1067657" indent="-172503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3pPr>
      <a:lvl4pPr marL="1512125" indent="-169397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4pPr>
      <a:lvl5pPr marL="1958147" indent="-167843" algn="l" defTabSz="447576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958" kern="1200">
          <a:solidFill>
            <a:schemeClr val="tx1"/>
          </a:solidFill>
          <a:latin typeface="Arial"/>
          <a:ea typeface="+mn-ea"/>
          <a:cs typeface="Arial"/>
        </a:defRPr>
      </a:lvl5pPr>
      <a:lvl6pPr marL="2461670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6pPr>
      <a:lvl7pPr marL="2909248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7pPr>
      <a:lvl8pPr marL="3356824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8pPr>
      <a:lvl9pPr marL="3804402" indent="-223788" algn="l" defTabSz="447576" rtl="0" eaLnBrk="1" latinLnBrk="0" hangingPunct="1">
        <a:spcBef>
          <a:spcPct val="20000"/>
        </a:spcBef>
        <a:buFont typeface="Arial"/>
        <a:buChar char="•"/>
        <a:defRPr kumimoji="1" sz="1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1pPr>
      <a:lvl2pPr marL="447576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2pPr>
      <a:lvl3pPr marL="895155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3pPr>
      <a:lvl4pPr marL="1342730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4pPr>
      <a:lvl5pPr marL="1790306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5pPr>
      <a:lvl6pPr marL="2237883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6pPr>
      <a:lvl7pPr marL="2685459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7pPr>
      <a:lvl8pPr marL="3133035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8pPr>
      <a:lvl9pPr marL="3580612" algn="l" defTabSz="447576" rtl="0" eaLnBrk="1" latinLnBrk="0" hangingPunct="1">
        <a:defRPr kumimoji="1" sz="17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4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4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1696" y="649288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37A07-259B-47A6-8E3E-E5B35A75909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940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50" r:id="rId14"/>
  </p:sldLayoutIdLst>
  <p:hf hdr="0" ftr="0" dt="0"/>
  <p:txStyles>
    <p:titleStyle>
      <a:lvl1pPr algn="l" defTabSz="742941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6" indent="-185736" algn="l" defTabSz="742941" rtl="0" eaLnBrk="1" latinLnBrk="0" hangingPunct="1">
        <a:lnSpc>
          <a:spcPct val="90000"/>
        </a:lnSpc>
        <a:spcBef>
          <a:spcPts val="812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06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7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47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671619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204309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4560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603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7501" indent="-185736" algn="l" defTabSz="742941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47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941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441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882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735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4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600295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1766" algn="l" defTabSz="742941" rtl="0" eaLnBrk="1" latinLnBrk="0" hangingPunct="1">
        <a:defRPr kumimoji="1"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92966" y="24936"/>
            <a:ext cx="44567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2022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年度自治体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SDGs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モデル事業提案概要（提案様式３）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783165"/>
              </p:ext>
            </p:extLst>
          </p:nvPr>
        </p:nvGraphicFramePr>
        <p:xfrm>
          <a:off x="58191" y="377642"/>
          <a:ext cx="9023950" cy="103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2952">
                  <a:extLst>
                    <a:ext uri="{9D8B030D-6E8A-4147-A177-3AD203B41FA5}">
                      <a16:colId xmlns:a16="http://schemas.microsoft.com/office/drawing/2014/main" val="1830169681"/>
                    </a:ext>
                  </a:extLst>
                </a:gridCol>
                <a:gridCol w="3100998">
                  <a:extLst>
                    <a:ext uri="{9D8B030D-6E8A-4147-A177-3AD203B41FA5}">
                      <a16:colId xmlns:a16="http://schemas.microsoft.com/office/drawing/2014/main" val="2836149642"/>
                    </a:ext>
                  </a:extLst>
                </a:gridCol>
              </a:tblGrid>
              <a:tr h="334657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自治体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SDGs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モデル事業名：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提案者名：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29798"/>
                  </a:ext>
                </a:extLst>
              </a:tr>
              <a:tr h="705303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取組内容の概要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810750"/>
                  </a:ext>
                </a:extLst>
              </a:tr>
            </a:tbl>
          </a:graphicData>
        </a:graphic>
      </p:graphicFrame>
      <p:pic>
        <p:nvPicPr>
          <p:cNvPr id="5" name="図 4">
            <a:extLst>
              <a:ext uri="{FF2B5EF4-FFF2-40B4-BE49-F238E27FC236}">
                <a16:creationId xmlns:a16="http://schemas.microsoft.com/office/drawing/2014/main" id="{10F190B6-0A22-4FAB-9439-C8B9CD5D3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5392" y="2935053"/>
            <a:ext cx="302250" cy="30693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3B91F6D-DB4F-40B3-A2EC-BF7BE0398D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2246" y="2937217"/>
            <a:ext cx="302318" cy="30231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BB83ED3-4675-4C73-91F6-AFD7522372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11192" y="2935317"/>
            <a:ext cx="307929" cy="30792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EBE6473-8300-4268-AB85-32686BF620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9397" y="2936294"/>
            <a:ext cx="301224" cy="30356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3D3CA6E-4CE5-47FE-AF00-81E1C4F8D1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20729" y="2941251"/>
            <a:ext cx="300596" cy="29828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4F4E66B-C986-4F3A-A109-0353340ADE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07561" y="3457717"/>
            <a:ext cx="296348" cy="30334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01D1DF8-D92B-4F75-A319-BE1F7B73F2E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27330" y="3469783"/>
            <a:ext cx="301484" cy="30148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5C6031D-1D1D-4641-ACA3-3F8DF225651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34443" y="3974240"/>
            <a:ext cx="301503" cy="30150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17F0645B-29D2-4C7F-8BD3-C6F123AE372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716919" y="3967145"/>
            <a:ext cx="295589" cy="29558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0CB1DADA-260C-40E2-B6C9-23F6026000D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199730" y="4468164"/>
            <a:ext cx="302780" cy="30278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323BD0F-1197-41E3-979A-07C385B18BC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376" y="4468144"/>
            <a:ext cx="300222" cy="302703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550AFFDF-09F9-44F5-98F9-CC6B892EC66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729976" y="3450279"/>
            <a:ext cx="303621" cy="30362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8C14638-9372-4506-98EA-C927704336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229630" y="3459099"/>
            <a:ext cx="302410" cy="29999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A88DD228-48F8-48BA-8BA6-355A2E405B2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718037" y="3455853"/>
            <a:ext cx="299804" cy="29980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78C9180-2E15-4CD3-9F84-F469DF68D6F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203267" y="3975441"/>
            <a:ext cx="300642" cy="29823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0DAFFEF-283F-418F-979B-47AFB2A3760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229558" y="3968881"/>
            <a:ext cx="302139" cy="3021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7DEE25E4-A963-476A-87BF-875C573CA0C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1228763" y="3966649"/>
            <a:ext cx="306886" cy="304371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43756" y="2136371"/>
            <a:ext cx="1858233" cy="689956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該当するアイコンをお使いください（サイズは適宜調整ください）。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626A8F7-7E57-4A47-A52D-63FDFE7F2401}"/>
              </a:ext>
            </a:extLst>
          </p:cNvPr>
          <p:cNvSpPr/>
          <p:nvPr/>
        </p:nvSpPr>
        <p:spPr>
          <a:xfrm>
            <a:off x="9207561" y="512393"/>
            <a:ext cx="1858233" cy="584887"/>
          </a:xfrm>
          <a:prstGeom prst="rect">
            <a:avLst/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文字は、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MSP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ゴシック、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10pt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以上で記載ください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87021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円/楕円 62"/>
          <p:cNvSpPr/>
          <p:nvPr/>
        </p:nvSpPr>
        <p:spPr>
          <a:xfrm>
            <a:off x="4555988" y="2335879"/>
            <a:ext cx="4147499" cy="3012782"/>
          </a:xfrm>
          <a:prstGeom prst="ellipse">
            <a:avLst/>
          </a:prstGeom>
          <a:solidFill>
            <a:srgbClr val="FFCC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73"/>
            <a:endParaRPr lang="ja-JP" altLang="en-US" sz="1246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4" name="円/楕円 83"/>
          <p:cNvSpPr/>
          <p:nvPr/>
        </p:nvSpPr>
        <p:spPr>
          <a:xfrm>
            <a:off x="407853" y="2340269"/>
            <a:ext cx="4147499" cy="3012782"/>
          </a:xfrm>
          <a:prstGeom prst="ellipse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73"/>
            <a:endParaRPr lang="ja-JP" altLang="en-US" sz="1292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5" name="円/楕円 84"/>
          <p:cNvSpPr/>
          <p:nvPr/>
        </p:nvSpPr>
        <p:spPr>
          <a:xfrm>
            <a:off x="2483901" y="3103646"/>
            <a:ext cx="4147499" cy="3012782"/>
          </a:xfrm>
          <a:prstGeom prst="ellipse">
            <a:avLst/>
          </a:prstGeom>
          <a:solidFill>
            <a:srgbClr val="99FF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73"/>
            <a:endParaRPr lang="ja-JP" altLang="en-US" sz="1246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281358" y="3333807"/>
            <a:ext cx="220445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●課題Ａを解決するための取組①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●課題Ａを解決するための取組②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●・・・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461802" y="5689737"/>
            <a:ext cx="22092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●課題Ｃを解決するための取組①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●課題Ｃを解決するための取組②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●・・・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83763" y="3024654"/>
            <a:ext cx="270476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73"/>
            <a:r>
              <a:rPr lang="ja-JP" altLang="en-US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提案都市の課題Ａ</a:t>
            </a:r>
            <a:r>
              <a:rPr lang="en-US" altLang="ja-JP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ja-JP" altLang="en-US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○○○の停滞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241447" y="5056595"/>
            <a:ext cx="2695772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73"/>
            <a:r>
              <a:rPr lang="ja-JP" altLang="en-US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提案都市の課題Ｃ</a:t>
            </a:r>
            <a:r>
              <a:rPr lang="en-US" altLang="ja-JP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ja-JP" altLang="en-US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○○○の悪化</a:t>
            </a:r>
          </a:p>
        </p:txBody>
      </p:sp>
      <p:sp>
        <p:nvSpPr>
          <p:cNvPr id="107" name="角丸四角形 106"/>
          <p:cNvSpPr/>
          <p:nvPr/>
        </p:nvSpPr>
        <p:spPr>
          <a:xfrm>
            <a:off x="3499059" y="3071683"/>
            <a:ext cx="2176839" cy="1334988"/>
          </a:xfrm>
          <a:prstGeom prst="roundRect">
            <a:avLst/>
          </a:prstGeom>
          <a:solidFill>
            <a:srgbClr val="FFCCFF"/>
          </a:solidFill>
          <a:ln w="63500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 defTabSz="844073"/>
            <a:r>
              <a:rPr lang="zh-TW" altLang="en-US" sz="1662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自治体</a:t>
            </a:r>
            <a:r>
              <a:rPr lang="en-US" altLang="zh-TW" sz="1662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SDGs</a:t>
            </a:r>
            <a:r>
              <a:rPr lang="zh-TW" altLang="en-US" sz="1662" b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補助金</a:t>
            </a:r>
            <a:endParaRPr lang="en-US" altLang="zh-TW" sz="1662" b="1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en-US" altLang="ja-JP" sz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統合的取組の事業名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三側面をつなぐ統合的取組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○○○ハブの整備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○○○共通基盤の創造　等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833823" y="3283473"/>
            <a:ext cx="220445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●課題Ｂを解決するための取組①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●課題Ｂを解決するための取組②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●・・・</a:t>
            </a:r>
            <a:endParaRPr lang="en-US" altLang="ja-JP" sz="11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225046" y="3001446"/>
            <a:ext cx="2692183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44073"/>
            <a:r>
              <a:rPr lang="ja-JP" altLang="en-US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提案都市の課題Ｂ</a:t>
            </a:r>
            <a:r>
              <a:rPr lang="en-US" altLang="ja-JP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…</a:t>
            </a:r>
            <a:r>
              <a:rPr lang="ja-JP" altLang="en-US" sz="1292" b="1" u="sng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○○○の確保</a:t>
            </a:r>
          </a:p>
        </p:txBody>
      </p:sp>
      <p:grpSp>
        <p:nvGrpSpPr>
          <p:cNvPr id="49" name="グループ化 48"/>
          <p:cNvGrpSpPr/>
          <p:nvPr/>
        </p:nvGrpSpPr>
        <p:grpSpPr>
          <a:xfrm>
            <a:off x="2743373" y="2649620"/>
            <a:ext cx="3623948" cy="249288"/>
            <a:chOff x="1011843" y="2494965"/>
            <a:chExt cx="5457045" cy="343466"/>
          </a:xfrm>
          <a:solidFill>
            <a:srgbClr val="FF6600"/>
          </a:solidFill>
        </p:grpSpPr>
        <p:sp>
          <p:nvSpPr>
            <p:cNvPr id="51" name="下カーブ矢印 50"/>
            <p:cNvSpPr/>
            <p:nvPr/>
          </p:nvSpPr>
          <p:spPr>
            <a:xfrm>
              <a:off x="1011843" y="2494965"/>
              <a:ext cx="5457045" cy="277447"/>
            </a:xfrm>
            <a:prstGeom prst="curvedDownArrow">
              <a:avLst>
                <a:gd name="adj1" fmla="val 89780"/>
                <a:gd name="adj2" fmla="val 90142"/>
                <a:gd name="adj3" fmla="val 25000"/>
              </a:avLst>
            </a:prstGeom>
            <a:grpFill/>
            <a:ln w="28575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2" name="二等辺三角形 51"/>
            <p:cNvSpPr/>
            <p:nvPr/>
          </p:nvSpPr>
          <p:spPr>
            <a:xfrm rot="900000">
              <a:off x="1014093" y="2517938"/>
              <a:ext cx="350279" cy="320493"/>
            </a:xfrm>
            <a:prstGeom prst="triangle">
              <a:avLst/>
            </a:prstGeom>
            <a:grpFill/>
            <a:ln w="28575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 flipH="1">
            <a:off x="2715068" y="2424885"/>
            <a:ext cx="3626286" cy="234035"/>
            <a:chOff x="1008324" y="2494965"/>
            <a:chExt cx="5460564" cy="322449"/>
          </a:xfrm>
          <a:solidFill>
            <a:srgbClr val="0070C0"/>
          </a:solidFill>
        </p:grpSpPr>
        <p:sp>
          <p:nvSpPr>
            <p:cNvPr id="62" name="下カーブ矢印 61"/>
            <p:cNvSpPr/>
            <p:nvPr/>
          </p:nvSpPr>
          <p:spPr>
            <a:xfrm>
              <a:off x="1011843" y="2494965"/>
              <a:ext cx="5457045" cy="277447"/>
            </a:xfrm>
            <a:prstGeom prst="curvedDownArrow">
              <a:avLst>
                <a:gd name="adj1" fmla="val 89780"/>
                <a:gd name="adj2" fmla="val 90142"/>
                <a:gd name="adj3" fmla="val 25000"/>
              </a:avLst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64" name="二等辺三角形 63"/>
            <p:cNvSpPr/>
            <p:nvPr/>
          </p:nvSpPr>
          <p:spPr>
            <a:xfrm rot="900000">
              <a:off x="1008324" y="2496922"/>
              <a:ext cx="350279" cy="320492"/>
            </a:xfrm>
            <a:prstGeom prst="triangl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78" name="正方形/長方形 77"/>
          <p:cNvSpPr/>
          <p:nvPr/>
        </p:nvSpPr>
        <p:spPr>
          <a:xfrm>
            <a:off x="3041769" y="2553546"/>
            <a:ext cx="1479675" cy="398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33231" bIns="0" rtlCol="0" anchor="ctr"/>
          <a:lstStyle/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社会面の相乗効果①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○○○の増加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593499" y="2166140"/>
            <a:ext cx="1482273" cy="398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33231" bIns="0" rtlCol="0" anchor="ctr"/>
          <a:lstStyle/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経済面の相乗効果①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○○○の解消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54" name="図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19" y="3971041"/>
            <a:ext cx="498462" cy="498462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71" y="3971041"/>
            <a:ext cx="498462" cy="498462"/>
          </a:xfrm>
          <a:prstGeom prst="rect">
            <a:avLst/>
          </a:prstGeom>
        </p:spPr>
      </p:pic>
      <p:sp>
        <p:nvSpPr>
          <p:cNvPr id="56" name="角丸四角形 55"/>
          <p:cNvSpPr/>
          <p:nvPr/>
        </p:nvSpPr>
        <p:spPr>
          <a:xfrm>
            <a:off x="94242" y="3349867"/>
            <a:ext cx="1235871" cy="5694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defTabSz="844073"/>
            <a:r>
              <a:rPr lang="ja-JP" altLang="en-US" sz="1108" b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経済成長と雇用、</a:t>
            </a:r>
            <a:endParaRPr lang="en-US" altLang="ja-JP" sz="1108" b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8" b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インフラ、産業化、イノベーション　等</a:t>
            </a:r>
            <a:endParaRPr lang="en-US" altLang="ja-JP" sz="1108" b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084" y="4068704"/>
            <a:ext cx="498462" cy="498462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824" y="4068704"/>
            <a:ext cx="498462" cy="498462"/>
          </a:xfrm>
          <a:prstGeom prst="rect">
            <a:avLst/>
          </a:prstGeom>
        </p:spPr>
      </p:pic>
      <p:sp>
        <p:nvSpPr>
          <p:cNvPr id="72" name="角丸四角形 71"/>
          <p:cNvSpPr/>
          <p:nvPr/>
        </p:nvSpPr>
        <p:spPr>
          <a:xfrm>
            <a:off x="7936511" y="3625577"/>
            <a:ext cx="1082857" cy="3811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rIns="33231" rtlCol="0" anchor="ctr"/>
          <a:lstStyle/>
          <a:p>
            <a:pPr defTabSz="844073"/>
            <a:r>
              <a:rPr lang="ja-JP" altLang="en-US" sz="1108" b="1" dirty="0">
                <a:solidFill>
                  <a:srgbClr val="FF66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保健、教育　等</a:t>
            </a:r>
            <a:endParaRPr lang="en-US" altLang="ja-JP" sz="1108" b="1" dirty="0">
              <a:solidFill>
                <a:srgbClr val="FF66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1" name="図 9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544" y="4551256"/>
            <a:ext cx="432000" cy="432000"/>
          </a:xfrm>
          <a:prstGeom prst="rect">
            <a:avLst/>
          </a:prstGeom>
        </p:spPr>
      </p:pic>
      <p:sp>
        <p:nvSpPr>
          <p:cNvPr id="97" name="角丸四角形 96"/>
          <p:cNvSpPr/>
          <p:nvPr/>
        </p:nvSpPr>
        <p:spPr>
          <a:xfrm>
            <a:off x="3609553" y="4519226"/>
            <a:ext cx="1064770" cy="47942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3231" rIns="33231" rtlCol="0" anchor="ctr">
            <a:spAutoFit/>
          </a:bodyPr>
          <a:lstStyle/>
          <a:p>
            <a:pPr defTabSz="844073"/>
            <a:r>
              <a:rPr lang="ja-JP" altLang="en-US" sz="1108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エネルギー、</a:t>
            </a:r>
            <a:endParaRPr lang="en-US" altLang="ja-JP" sz="1108" b="1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73"/>
            <a:r>
              <a:rPr lang="ja-JP" altLang="en-US" sz="1108" b="1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気候変動　等</a:t>
            </a:r>
            <a:endParaRPr lang="en-US" altLang="ja-JP" sz="1108" b="1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555" y="4551256"/>
            <a:ext cx="432000" cy="432000"/>
          </a:xfrm>
          <a:prstGeom prst="rect">
            <a:avLst/>
          </a:prstGeom>
        </p:spPr>
      </p:pic>
      <p:grpSp>
        <p:nvGrpSpPr>
          <p:cNvPr id="74" name="グループ化 73"/>
          <p:cNvGrpSpPr/>
          <p:nvPr/>
        </p:nvGrpSpPr>
        <p:grpSpPr>
          <a:xfrm>
            <a:off x="1797875" y="3845089"/>
            <a:ext cx="929593" cy="2167071"/>
            <a:chOff x="1587634" y="2550623"/>
            <a:chExt cx="1007059" cy="29375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5" name="下カーブ矢印 74"/>
            <p:cNvSpPr/>
            <p:nvPr/>
          </p:nvSpPr>
          <p:spPr>
            <a:xfrm rot="13500000">
              <a:off x="946178" y="3839637"/>
              <a:ext cx="2937529" cy="359501"/>
            </a:xfrm>
            <a:prstGeom prst="curvedDownArrow">
              <a:avLst>
                <a:gd name="adj1" fmla="val 37271"/>
                <a:gd name="adj2" fmla="val 31259"/>
                <a:gd name="adj3" fmla="val 0"/>
              </a:avLst>
            </a:prstGeom>
            <a:solidFill>
              <a:srgbClr val="00B05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6" name="二等辺三角形 75"/>
            <p:cNvSpPr/>
            <p:nvPr/>
          </p:nvSpPr>
          <p:spPr>
            <a:xfrm>
              <a:off x="1587634" y="2779641"/>
              <a:ext cx="268124" cy="193806"/>
            </a:xfrm>
            <a:prstGeom prst="triangle">
              <a:avLst/>
            </a:prstGeom>
            <a:solidFill>
              <a:srgbClr val="00B05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 rot="5400000" flipH="1">
            <a:off x="2438399" y="4086993"/>
            <a:ext cx="941316" cy="2167071"/>
            <a:chOff x="1574934" y="2550623"/>
            <a:chExt cx="1019759" cy="2937529"/>
          </a:xfrm>
          <a:solidFill>
            <a:srgbClr val="0070C0"/>
          </a:solidFill>
        </p:grpSpPr>
        <p:sp>
          <p:nvSpPr>
            <p:cNvPr id="86" name="下カーブ矢印 85"/>
            <p:cNvSpPr/>
            <p:nvPr/>
          </p:nvSpPr>
          <p:spPr>
            <a:xfrm rot="13500000">
              <a:off x="946178" y="3839637"/>
              <a:ext cx="2937529" cy="359501"/>
            </a:xfrm>
            <a:prstGeom prst="curvedDownArrow">
              <a:avLst>
                <a:gd name="adj1" fmla="val 37271"/>
                <a:gd name="adj2" fmla="val 31259"/>
                <a:gd name="adj3" fmla="val 0"/>
              </a:avLst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1574934" y="2779641"/>
              <a:ext cx="268124" cy="193806"/>
            </a:xfrm>
            <a:prstGeom prst="triangle">
              <a:avLst/>
            </a:prstGeom>
            <a:grp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 flipH="1">
            <a:off x="6403326" y="3845089"/>
            <a:ext cx="929593" cy="2167071"/>
            <a:chOff x="1587634" y="2550623"/>
            <a:chExt cx="1007059" cy="29375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08" name="下カーブ矢印 107"/>
            <p:cNvSpPr/>
            <p:nvPr/>
          </p:nvSpPr>
          <p:spPr>
            <a:xfrm rot="13500000">
              <a:off x="946178" y="3839637"/>
              <a:ext cx="2937529" cy="359501"/>
            </a:xfrm>
            <a:prstGeom prst="curvedDownArrow">
              <a:avLst>
                <a:gd name="adj1" fmla="val 37271"/>
                <a:gd name="adj2" fmla="val 31259"/>
                <a:gd name="adj3" fmla="val 0"/>
              </a:avLst>
            </a:prstGeom>
            <a:solidFill>
              <a:srgbClr val="00B05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11" name="二等辺三角形 110"/>
            <p:cNvSpPr/>
            <p:nvPr/>
          </p:nvSpPr>
          <p:spPr>
            <a:xfrm>
              <a:off x="1587634" y="2779641"/>
              <a:ext cx="268124" cy="193806"/>
            </a:xfrm>
            <a:prstGeom prst="triangle">
              <a:avLst/>
            </a:prstGeom>
            <a:solidFill>
              <a:srgbClr val="00B050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119" name="グループ化 118"/>
          <p:cNvGrpSpPr/>
          <p:nvPr/>
        </p:nvGrpSpPr>
        <p:grpSpPr>
          <a:xfrm rot="16200000">
            <a:off x="5687474" y="4086993"/>
            <a:ext cx="941316" cy="2167071"/>
            <a:chOff x="1574934" y="2550623"/>
            <a:chExt cx="1019759" cy="2937529"/>
          </a:xfrm>
          <a:solidFill>
            <a:srgbClr val="FF6600"/>
          </a:solidFill>
        </p:grpSpPr>
        <p:sp>
          <p:nvSpPr>
            <p:cNvPr id="120" name="下カーブ矢印 119"/>
            <p:cNvSpPr/>
            <p:nvPr/>
          </p:nvSpPr>
          <p:spPr>
            <a:xfrm rot="13500000">
              <a:off x="946178" y="3839637"/>
              <a:ext cx="2937529" cy="359501"/>
            </a:xfrm>
            <a:prstGeom prst="curvedDownArrow">
              <a:avLst>
                <a:gd name="adj1" fmla="val 37271"/>
                <a:gd name="adj2" fmla="val 31259"/>
                <a:gd name="adj3" fmla="val 0"/>
              </a:avLst>
            </a:prstGeom>
            <a:grpFill/>
            <a:ln w="28575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21" name="二等辺三角形 120"/>
            <p:cNvSpPr/>
            <p:nvPr/>
          </p:nvSpPr>
          <p:spPr>
            <a:xfrm>
              <a:off x="1574934" y="2779641"/>
              <a:ext cx="268124" cy="193806"/>
            </a:xfrm>
            <a:prstGeom prst="triangle">
              <a:avLst/>
            </a:prstGeom>
            <a:grpFill/>
            <a:ln w="28575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844073"/>
              <a:endParaRPr lang="ja-JP" altLang="en-US" sz="1662">
                <a:solidFill>
                  <a:prstClr val="white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22" name="正方形/長方形 121"/>
          <p:cNvSpPr/>
          <p:nvPr/>
        </p:nvSpPr>
        <p:spPr>
          <a:xfrm>
            <a:off x="1306277" y="4360835"/>
            <a:ext cx="1593659" cy="398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33231" bIns="0" rtlCol="0" anchor="ctr"/>
          <a:lstStyle/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環境面の相乗効果①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○○○の向上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6026138" y="4314057"/>
            <a:ext cx="1546374" cy="398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33231" bIns="0" rtlCol="0" anchor="ctr"/>
          <a:lstStyle/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環境面の相乗効果②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○○○の減少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6008452" y="4777700"/>
            <a:ext cx="1564059" cy="3960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33231" bIns="0" rtlCol="0" anchor="ctr"/>
          <a:lstStyle/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社会面の相乗効果②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○○○の解消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306277" y="4818230"/>
            <a:ext cx="1602780" cy="3895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33231" bIns="0" rtlCol="0" anchor="ctr"/>
          <a:lstStyle/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経済面の相乗効果②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defTabSz="844073"/>
            <a:r>
              <a:rPr lang="ja-JP" altLang="en-US" sz="1108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○○○の減少</a:t>
            </a:r>
            <a:endParaRPr lang="en-US" altLang="ja-JP" sz="1108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2561544" y="5836254"/>
            <a:ext cx="888670" cy="357881"/>
          </a:xfrm>
          <a:prstGeom prst="round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46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環境</a:t>
            </a:r>
            <a:endParaRPr kumimoji="0" lang="ja-JP" altLang="en-US" sz="1292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204475" y="2557465"/>
            <a:ext cx="888670" cy="357881"/>
          </a:xfrm>
          <a:prstGeom prst="round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46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経済</a:t>
            </a:r>
            <a:endParaRPr kumimoji="0" lang="ja-JP" altLang="en-US" sz="1292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7005261" y="2541214"/>
            <a:ext cx="888670" cy="357881"/>
          </a:xfrm>
          <a:prstGeom prst="round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46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社会</a:t>
            </a:r>
            <a:endParaRPr kumimoji="0" lang="ja-JP" altLang="en-US" sz="1292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7" name="表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86254"/>
              </p:ext>
            </p:extLst>
          </p:nvPr>
        </p:nvGraphicFramePr>
        <p:xfrm>
          <a:off x="54456" y="401005"/>
          <a:ext cx="9023950" cy="103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2952">
                  <a:extLst>
                    <a:ext uri="{9D8B030D-6E8A-4147-A177-3AD203B41FA5}">
                      <a16:colId xmlns:a16="http://schemas.microsoft.com/office/drawing/2014/main" val="1830169681"/>
                    </a:ext>
                  </a:extLst>
                </a:gridCol>
                <a:gridCol w="3100998">
                  <a:extLst>
                    <a:ext uri="{9D8B030D-6E8A-4147-A177-3AD203B41FA5}">
                      <a16:colId xmlns:a16="http://schemas.microsoft.com/office/drawing/2014/main" val="2836149642"/>
                    </a:ext>
                  </a:extLst>
                </a:gridCol>
              </a:tblGrid>
              <a:tr h="334657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自治体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SDGs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モデル事業名：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提案者名：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929798"/>
                  </a:ext>
                </a:extLst>
              </a:tr>
              <a:tr h="705303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取組内容の概要</a:t>
                      </a:r>
                      <a:r>
                        <a:rPr kumimoji="1" lang="ja-JP" altLang="en-US" sz="12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810750"/>
                  </a:ext>
                </a:extLst>
              </a:tr>
            </a:tbl>
          </a:graphicData>
        </a:graphic>
      </p:graphicFrame>
      <p:sp>
        <p:nvSpPr>
          <p:cNvPr id="50" name="テキスト ボックス 49"/>
          <p:cNvSpPr txBox="1"/>
          <p:nvPr/>
        </p:nvSpPr>
        <p:spPr>
          <a:xfrm>
            <a:off x="2392966" y="24936"/>
            <a:ext cx="44567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2021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年度自治体</a:t>
            </a:r>
            <a:r>
              <a: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SDGs</a:t>
            </a:r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モデル事業提案概要（提案様式３）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247517" y="528808"/>
            <a:ext cx="253274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/>
              <a:t>こちらはサンプルです。</a:t>
            </a:r>
            <a:endParaRPr kumimoji="1" lang="en-US" altLang="ja-JP" sz="1600"/>
          </a:p>
          <a:p>
            <a:r>
              <a:rPr lang="ja-JP" altLang="en-US" sz="1600"/>
              <a:t>ご自由にお使いください。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725237244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プレゼンテーションテンプレート2017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2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FEA8C614-DD9C-4BC8-9F27-BC403C245B45}" vid="{470CB9AF-770D-44DA-96C4-44DE98D5A5D6}"/>
    </a:ext>
  </a:extLst>
</a:theme>
</file>

<file path=ppt/theme/theme7.xml><?xml version="1.0" encoding="utf-8"?>
<a:theme xmlns:a="http://schemas.openxmlformats.org/drawingml/2006/main" name="5_デザインの設定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画面に合わせる (4:3)</PresentationFormat>
  <Paragraphs>49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2</vt:i4>
      </vt:variant>
    </vt:vector>
  </HeadingPairs>
  <TitlesOfParts>
    <vt:vector size="17" baseType="lpstr">
      <vt:lpstr>HGPGothicE</vt:lpstr>
      <vt:lpstr>HGP創英角ｺﾞｼｯｸUB</vt:lpstr>
      <vt:lpstr>Meiryo UI</vt:lpstr>
      <vt:lpstr>ＭＳ Ｐゴシック</vt:lpstr>
      <vt:lpstr>ＭＳ Ｐゴシック</vt:lpstr>
      <vt:lpstr>Arial</vt:lpstr>
      <vt:lpstr>Calibri</vt:lpstr>
      <vt:lpstr>Calibri Light</vt:lpstr>
      <vt:lpstr>デザインの設定</vt:lpstr>
      <vt:lpstr>1_デザインの設定</vt:lpstr>
      <vt:lpstr>3_Office テーマ</vt:lpstr>
      <vt:lpstr>3_デザインの設定</vt:lpstr>
      <vt:lpstr>4_デザインの設定</vt:lpstr>
      <vt:lpstr>プレゼンテーションテンプレート2017</vt:lpstr>
      <vt:lpstr>5_デザインの設定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2021-11-19T07:38:04Z</dcterms:modified>
</cp:coreProperties>
</file>