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theme/theme6.xml" ContentType="application/vnd.openxmlformats-officedocument.theme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theme/theme7.xml" ContentType="application/vnd.openxmlformats-officedocument.theme+xml"/>
  <Override PartName="/ppt/theme/theme8.xml" ContentType="application/vnd.openxmlformats-officedocument.theme+xml"/>
  <Override PartName="/ppt/theme/theme9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removePersonalInfoOnSave="1" saveSubsetFonts="1">
  <p:sldMasterIdLst>
    <p:sldMasterId id="2147483660" r:id="rId1"/>
    <p:sldMasterId id="2147483672" r:id="rId2"/>
    <p:sldMasterId id="2147483839" r:id="rId3"/>
    <p:sldMasterId id="2147483889" r:id="rId4"/>
    <p:sldMasterId id="2147483928" r:id="rId5"/>
    <p:sldMasterId id="2147484001" r:id="rId6"/>
    <p:sldMasterId id="2147484024" r:id="rId7"/>
  </p:sldMasterIdLst>
  <p:notesMasterIdLst>
    <p:notesMasterId r:id="rId10"/>
  </p:notesMasterIdLst>
  <p:handoutMasterIdLst>
    <p:handoutMasterId r:id="rId11"/>
  </p:handoutMasterIdLst>
  <p:sldIdLst>
    <p:sldId id="1523" r:id="rId8"/>
    <p:sldId id="1524" r:id="rId9"/>
  </p:sldIdLst>
  <p:sldSz cx="9144000" cy="6858000" type="screen4x3"/>
  <p:notesSz cx="6735763" cy="986631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69" userDrawn="1">
          <p15:clr>
            <a:srgbClr val="A4A3A4"/>
          </p15:clr>
        </p15:guide>
        <p15:guide id="2" pos="2880" userDrawn="1">
          <p15:clr>
            <a:srgbClr val="A4A3A4"/>
          </p15:clr>
        </p15:guide>
        <p15:guide id="3" pos="235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00"/>
    <a:srgbClr val="FFFFCC"/>
    <a:srgbClr val="FFFF00"/>
    <a:srgbClr val="00CC00"/>
    <a:srgbClr val="FFFF99"/>
    <a:srgbClr val="FF7C80"/>
    <a:srgbClr val="66FFFF"/>
    <a:srgbClr val="2E75B6"/>
    <a:srgbClr val="66CCFF"/>
    <a:srgbClr val="FF71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スタイルなし、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F5AB1C69-6EDB-4FF4-983F-18BD219EF322}" styleName="中間スタイル 2 - アクセント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BC89EF96-8CEA-46FF-86C4-4CE0E7609802}" styleName="淡色スタイル 3 - アクセント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スタイル (淡色)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400" autoAdjust="0"/>
    <p:restoredTop sz="83744" autoAdjust="0"/>
  </p:normalViewPr>
  <p:slideViewPr>
    <p:cSldViewPr snapToGrid="0" showGuides="1">
      <p:cViewPr varScale="1">
        <p:scale>
          <a:sx n="72" d="100"/>
          <a:sy n="72" d="100"/>
        </p:scale>
        <p:origin x="1416" y="72"/>
      </p:cViewPr>
      <p:guideLst>
        <p:guide orient="horz" pos="2069"/>
        <p:guide pos="2880"/>
        <p:guide pos="235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66" d="100"/>
        <a:sy n="66" d="100"/>
      </p:scale>
      <p:origin x="0" y="0"/>
    </p:cViewPr>
  </p:notesTextViewPr>
  <p:sorterViewPr>
    <p:cViewPr varScale="1">
      <p:scale>
        <a:sx n="1" d="1"/>
        <a:sy n="1" d="1"/>
      </p:scale>
      <p:origin x="0" y="-32826"/>
    </p:cViewPr>
  </p:sorterViewPr>
  <p:notesViewPr>
    <p:cSldViewPr snapToGrid="0" showGuides="1">
      <p:cViewPr varScale="1">
        <p:scale>
          <a:sx n="64" d="100"/>
          <a:sy n="64" d="100"/>
        </p:scale>
        <p:origin x="2340" y="6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Master" Target="slideMasters/slideMaster7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handoutMaster" Target="handoutMasters/handoutMaster1.xml"/><Relationship Id="rId5" Type="http://schemas.openxmlformats.org/officeDocument/2006/relationships/slideMaster" Target="slideMasters/slideMaster5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2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3" y="7"/>
            <a:ext cx="2918831" cy="495029"/>
          </a:xfrm>
          <a:prstGeom prst="rect">
            <a:avLst/>
          </a:prstGeom>
        </p:spPr>
        <p:txBody>
          <a:bodyPr vert="horz" lIns="91380" tIns="45692" rIns="91380" bIns="45692" rtlCol="0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15376" y="7"/>
            <a:ext cx="2918831" cy="495029"/>
          </a:xfrm>
          <a:prstGeom prst="rect">
            <a:avLst/>
          </a:prstGeom>
        </p:spPr>
        <p:txBody>
          <a:bodyPr vert="horz" lIns="91380" tIns="45692" rIns="91380" bIns="45692" rtlCol="0"/>
          <a:lstStyle>
            <a:lvl1pPr algn="r">
              <a:defRPr sz="1100"/>
            </a:lvl1pPr>
          </a:lstStyle>
          <a:p>
            <a:fld id="{AA63A719-9CCA-42BC-AA11-8C71DAA2A3B6}" type="datetimeFigureOut">
              <a:rPr kumimoji="1" lang="ja-JP" altLang="en-US" smtClean="0"/>
              <a:t>2021/11/19</a:t>
            </a:fld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3" y="9371286"/>
            <a:ext cx="2918831" cy="495028"/>
          </a:xfrm>
          <a:prstGeom prst="rect">
            <a:avLst/>
          </a:prstGeom>
        </p:spPr>
        <p:txBody>
          <a:bodyPr vert="horz" lIns="91380" tIns="45692" rIns="91380" bIns="45692" rtlCol="0" anchor="b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15376" y="9371286"/>
            <a:ext cx="2918831" cy="495028"/>
          </a:xfrm>
          <a:prstGeom prst="rect">
            <a:avLst/>
          </a:prstGeom>
        </p:spPr>
        <p:txBody>
          <a:bodyPr vert="horz" lIns="91380" tIns="45692" rIns="91380" bIns="45692" rtlCol="0" anchor="b"/>
          <a:lstStyle>
            <a:lvl1pPr algn="r">
              <a:defRPr sz="1100"/>
            </a:lvl1pPr>
          </a:lstStyle>
          <a:p>
            <a:fld id="{FC1297DB-3B90-4A37-AC02-15DDC2A838D3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83752430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8" y="0"/>
            <a:ext cx="2919413" cy="495300"/>
          </a:xfrm>
          <a:prstGeom prst="rect">
            <a:avLst/>
          </a:prstGeom>
        </p:spPr>
        <p:txBody>
          <a:bodyPr vert="horz" lIns="91380" tIns="45692" rIns="91380" bIns="45692" rtlCol="0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14763" y="0"/>
            <a:ext cx="2919412" cy="495300"/>
          </a:xfrm>
          <a:prstGeom prst="rect">
            <a:avLst/>
          </a:prstGeom>
        </p:spPr>
        <p:txBody>
          <a:bodyPr vert="horz" lIns="91380" tIns="45692" rIns="91380" bIns="45692" rtlCol="0"/>
          <a:lstStyle>
            <a:lvl1pPr algn="r">
              <a:defRPr sz="1100"/>
            </a:lvl1pPr>
          </a:lstStyle>
          <a:p>
            <a:fld id="{C45AE045-EB63-46FA-8CB6-8CA4B59570BF}" type="datetimeFigureOut">
              <a:rPr kumimoji="1" lang="ja-JP" altLang="en-US" smtClean="0"/>
              <a:t>2021/11/19</a:t>
            </a:fld>
            <a:endParaRPr kumimoji="1" lang="ja-JP" altLang="en-US" dirty="0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47763" y="1233488"/>
            <a:ext cx="4440237" cy="3328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380" tIns="45692" rIns="91380" bIns="45692" rtlCol="0" anchor="ctr"/>
          <a:lstStyle/>
          <a:p>
            <a:endParaRPr lang="ja-JP" altLang="en-US" dirty="0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3103" y="4748218"/>
            <a:ext cx="5389563" cy="3884612"/>
          </a:xfrm>
          <a:prstGeom prst="rect">
            <a:avLst/>
          </a:prstGeom>
        </p:spPr>
        <p:txBody>
          <a:bodyPr vert="horz" lIns="91380" tIns="45692" rIns="91380" bIns="45692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8" y="9371015"/>
            <a:ext cx="2919413" cy="495300"/>
          </a:xfrm>
          <a:prstGeom prst="rect">
            <a:avLst/>
          </a:prstGeom>
        </p:spPr>
        <p:txBody>
          <a:bodyPr vert="horz" lIns="91380" tIns="45692" rIns="91380" bIns="45692" rtlCol="0" anchor="b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14763" y="9371015"/>
            <a:ext cx="2919412" cy="495300"/>
          </a:xfrm>
          <a:prstGeom prst="rect">
            <a:avLst/>
          </a:prstGeom>
        </p:spPr>
        <p:txBody>
          <a:bodyPr vert="horz" lIns="91380" tIns="45692" rIns="91380" bIns="45692" rtlCol="0" anchor="b"/>
          <a:lstStyle>
            <a:lvl1pPr algn="r">
              <a:defRPr sz="1100"/>
            </a:lvl1pPr>
          </a:lstStyle>
          <a:p>
            <a:fld id="{5AF96AE0-4D51-41D5-87E0-9FDE0BAFF6F3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8941292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1128713" y="1222375"/>
            <a:ext cx="4408487" cy="3306763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ja-JP" altLang="en-US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14743930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1128713" y="1222375"/>
            <a:ext cx="4408487" cy="3306763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ja-JP" altLang="en-US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5310808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875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950"/>
            </a:lvl1pPr>
            <a:lvl2pPr marL="371471" indent="0" algn="ctr">
              <a:buNone/>
              <a:defRPr sz="1625"/>
            </a:lvl2pPr>
            <a:lvl3pPr marL="742941" indent="0" algn="ctr">
              <a:buNone/>
              <a:defRPr sz="1462"/>
            </a:lvl3pPr>
            <a:lvl4pPr marL="1114412" indent="0" algn="ctr">
              <a:buNone/>
              <a:defRPr sz="1300"/>
            </a:lvl4pPr>
            <a:lvl5pPr marL="1485882" indent="0" algn="ctr">
              <a:buNone/>
              <a:defRPr sz="1300"/>
            </a:lvl5pPr>
            <a:lvl6pPr marL="1857354" indent="0" algn="ctr">
              <a:buNone/>
              <a:defRPr sz="1300"/>
            </a:lvl6pPr>
            <a:lvl7pPr marL="2228824" indent="0" algn="ctr">
              <a:buNone/>
              <a:defRPr sz="1300"/>
            </a:lvl7pPr>
            <a:lvl8pPr marL="2600295" indent="0" algn="ctr">
              <a:buNone/>
              <a:defRPr sz="1300"/>
            </a:lvl8pPr>
            <a:lvl9pPr marL="2971766" indent="0" algn="ctr">
              <a:buNone/>
              <a:defRPr sz="13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45719B-8089-4D07-AD6C-B7CF4AF123A7}" type="datetime1">
              <a:rPr kumimoji="1" lang="ja-JP" altLang="en-US" smtClean="0"/>
              <a:t>2021/11/19</a:t>
            </a:fld>
            <a:endParaRPr kumimoji="1"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A37A07-259B-47A6-8E3E-E5B35A759090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3733794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1F77D-0911-4190-8EFF-06D2A8FD78F8}" type="datetime1">
              <a:rPr kumimoji="1" lang="ja-JP" altLang="en-US" smtClean="0"/>
              <a:t>2021/11/19</a:t>
            </a:fld>
            <a:endParaRPr kumimoji="1"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A37A07-259B-47A6-8E3E-E5B35A759090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9091623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543678" y="365125"/>
            <a:ext cx="1971675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628653" y="365125"/>
            <a:ext cx="5800725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EDF7E0-6FCB-4387-A15C-21DBDBBD3E76}" type="datetime1">
              <a:rPr kumimoji="1" lang="ja-JP" altLang="en-US" smtClean="0"/>
              <a:t>2021/11/19</a:t>
            </a:fld>
            <a:endParaRPr kumimoji="1"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A37A07-259B-47A6-8E3E-E5B35A759090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07822258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195" indent="0" algn="ctr">
              <a:buNone/>
              <a:defRPr sz="2000"/>
            </a:lvl2pPr>
            <a:lvl3pPr marL="914390" indent="0" algn="ctr">
              <a:buNone/>
              <a:defRPr sz="1800"/>
            </a:lvl3pPr>
            <a:lvl4pPr marL="1371585" indent="0" algn="ctr">
              <a:buNone/>
              <a:defRPr sz="1600"/>
            </a:lvl4pPr>
            <a:lvl5pPr marL="1828778" indent="0" algn="ctr">
              <a:buNone/>
              <a:defRPr sz="1600"/>
            </a:lvl5pPr>
            <a:lvl6pPr marL="2285974" indent="0" algn="ctr">
              <a:buNone/>
              <a:defRPr sz="1600"/>
            </a:lvl6pPr>
            <a:lvl7pPr marL="2743168" indent="0" algn="ctr">
              <a:buNone/>
              <a:defRPr sz="1600"/>
            </a:lvl7pPr>
            <a:lvl8pPr marL="3200363" indent="0" algn="ctr">
              <a:buNone/>
              <a:defRPr sz="1600"/>
            </a:lvl8pPr>
            <a:lvl9pPr marL="3657558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C8580F-351F-4FF6-8D45-34F839ACAD87}" type="datetime1">
              <a:rPr kumimoji="1" lang="ja-JP" altLang="en-US" smtClean="0"/>
              <a:t>2021/11/19</a:t>
            </a:fld>
            <a:endParaRPr kumimoji="1"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9C9D-F6EB-4B71-89EA-D14B3628E6D2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27064425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A1C1A5-034E-476E-B3A5-43820C181AFB}" type="datetime1">
              <a:rPr kumimoji="1" lang="ja-JP" altLang="en-US" smtClean="0"/>
              <a:t>2021/11/19</a:t>
            </a:fld>
            <a:endParaRPr kumimoji="1"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9C9D-F6EB-4B71-89EA-D14B3628E6D2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20371642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4254" y="1709745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24254" y="4589470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195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9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85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7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7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6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6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5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39351D-C31F-451B-BC27-C3825C273D48}" type="datetime1">
              <a:rPr kumimoji="1" lang="ja-JP" altLang="en-US" smtClean="0"/>
              <a:t>2021/11/19</a:t>
            </a:fld>
            <a:endParaRPr kumimoji="1"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9C9D-F6EB-4B71-89EA-D14B3628E6D2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40409881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628651" y="1825625"/>
            <a:ext cx="3873011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2342" y="1825625"/>
            <a:ext cx="3873012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56C9C3-8550-4521-A283-78B4343FA5BD}" type="datetime1">
              <a:rPr kumimoji="1" lang="ja-JP" altLang="en-US" smtClean="0"/>
              <a:t>2021/11/19</a:t>
            </a:fld>
            <a:endParaRPr kumimoji="1" lang="ja-JP" altLang="en-US" dirty="0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9C9D-F6EB-4B71-89EA-D14B3628E6D2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80394528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30119" y="365129"/>
            <a:ext cx="78867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30117" y="1681163"/>
            <a:ext cx="3868615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95" indent="0">
              <a:buNone/>
              <a:defRPr sz="2000" b="1"/>
            </a:lvl2pPr>
            <a:lvl3pPr marL="914390" indent="0">
              <a:buNone/>
              <a:defRPr sz="1800" b="1"/>
            </a:lvl3pPr>
            <a:lvl4pPr marL="1371585" indent="0">
              <a:buNone/>
              <a:defRPr sz="1600" b="1"/>
            </a:lvl4pPr>
            <a:lvl5pPr marL="1828778" indent="0">
              <a:buNone/>
              <a:defRPr sz="1600" b="1"/>
            </a:lvl5pPr>
            <a:lvl6pPr marL="2285974" indent="0">
              <a:buNone/>
              <a:defRPr sz="1600" b="1"/>
            </a:lvl6pPr>
            <a:lvl7pPr marL="2743168" indent="0">
              <a:buNone/>
              <a:defRPr sz="1600" b="1"/>
            </a:lvl7pPr>
            <a:lvl8pPr marL="3200363" indent="0">
              <a:buNone/>
              <a:defRPr sz="1600" b="1"/>
            </a:lvl8pPr>
            <a:lvl9pPr marL="3657558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30117" y="2505075"/>
            <a:ext cx="3868615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29154" y="1681163"/>
            <a:ext cx="3887665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95" indent="0">
              <a:buNone/>
              <a:defRPr sz="2000" b="1"/>
            </a:lvl2pPr>
            <a:lvl3pPr marL="914390" indent="0">
              <a:buNone/>
              <a:defRPr sz="1800" b="1"/>
            </a:lvl3pPr>
            <a:lvl4pPr marL="1371585" indent="0">
              <a:buNone/>
              <a:defRPr sz="1600" b="1"/>
            </a:lvl4pPr>
            <a:lvl5pPr marL="1828778" indent="0">
              <a:buNone/>
              <a:defRPr sz="1600" b="1"/>
            </a:lvl5pPr>
            <a:lvl6pPr marL="2285974" indent="0">
              <a:buNone/>
              <a:defRPr sz="1600" b="1"/>
            </a:lvl6pPr>
            <a:lvl7pPr marL="2743168" indent="0">
              <a:buNone/>
              <a:defRPr sz="1600" b="1"/>
            </a:lvl7pPr>
            <a:lvl8pPr marL="3200363" indent="0">
              <a:buNone/>
              <a:defRPr sz="1600" b="1"/>
            </a:lvl8pPr>
            <a:lvl9pPr marL="3657558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29154" y="2505075"/>
            <a:ext cx="3887665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E6DDEA-3EF8-4C10-8D33-FC095FEC421C}" type="datetime1">
              <a:rPr kumimoji="1" lang="ja-JP" altLang="en-US" smtClean="0"/>
              <a:t>2021/11/19</a:t>
            </a:fld>
            <a:endParaRPr kumimoji="1" lang="ja-JP" altLang="en-US" dirty="0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9C9D-F6EB-4B71-89EA-D14B3628E6D2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47224166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89342B-CE8E-48DB-BD02-B3AA3E08844B}" type="datetime1">
              <a:rPr kumimoji="1" lang="ja-JP" altLang="en-US" smtClean="0"/>
              <a:t>2021/11/19</a:t>
            </a:fld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9C9D-F6EB-4B71-89EA-D14B3628E6D2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25719924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755AAD-C878-4492-A672-3892F78D12CD}" type="datetime1">
              <a:rPr kumimoji="1" lang="ja-JP" altLang="en-US" smtClean="0"/>
              <a:t>2021/11/19</a:t>
            </a:fld>
            <a:endParaRPr kumimoji="1" lang="ja-JP" alt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>
          <a:xfrm>
            <a:off x="7086600" y="6356357"/>
            <a:ext cx="2057400" cy="365125"/>
          </a:xfrm>
        </p:spPr>
        <p:txBody>
          <a:bodyPr/>
          <a:lstStyle>
            <a:lvl1pPr>
              <a:defRPr sz="2000"/>
            </a:lvl1pPr>
          </a:lstStyle>
          <a:p>
            <a:fld id="{93EE9C9D-F6EB-4B71-89EA-D14B3628E6D2}" type="slidenum">
              <a:rPr lang="ja-JP" altLang="en-US" smtClean="0"/>
              <a:pPr/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41488393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30115" y="457200"/>
            <a:ext cx="2948354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87667" y="987432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30115" y="2057400"/>
            <a:ext cx="2948354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95" indent="0">
              <a:buNone/>
              <a:defRPr sz="1400"/>
            </a:lvl2pPr>
            <a:lvl3pPr marL="914390" indent="0">
              <a:buNone/>
              <a:defRPr sz="1200"/>
            </a:lvl3pPr>
            <a:lvl4pPr marL="1371585" indent="0">
              <a:buNone/>
              <a:defRPr sz="1000"/>
            </a:lvl4pPr>
            <a:lvl5pPr marL="1828778" indent="0">
              <a:buNone/>
              <a:defRPr sz="1000"/>
            </a:lvl5pPr>
            <a:lvl6pPr marL="2285974" indent="0">
              <a:buNone/>
              <a:defRPr sz="1000"/>
            </a:lvl6pPr>
            <a:lvl7pPr marL="2743168" indent="0">
              <a:buNone/>
              <a:defRPr sz="1000"/>
            </a:lvl7pPr>
            <a:lvl8pPr marL="3200363" indent="0">
              <a:buNone/>
              <a:defRPr sz="1000"/>
            </a:lvl8pPr>
            <a:lvl9pPr marL="3657558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B7EDF-FC07-49B4-9DC9-DD06BED4C319}" type="datetime1">
              <a:rPr kumimoji="1" lang="ja-JP" altLang="en-US" smtClean="0"/>
              <a:t>2021/11/19</a:t>
            </a:fld>
            <a:endParaRPr kumimoji="1" lang="ja-JP" altLang="en-US" dirty="0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9C9D-F6EB-4B71-89EA-D14B3628E6D2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4334788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D50DA-FCD2-4C17-A220-B7904A2287CA}" type="datetime1">
              <a:rPr kumimoji="1" lang="ja-JP" altLang="en-US" smtClean="0"/>
              <a:t>2021/11/19</a:t>
            </a:fld>
            <a:endParaRPr kumimoji="1"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A37A07-259B-47A6-8E3E-E5B35A759090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03193463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30115" y="457200"/>
            <a:ext cx="2948354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3887667" y="987432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195" indent="0">
              <a:buNone/>
              <a:defRPr sz="2800"/>
            </a:lvl2pPr>
            <a:lvl3pPr marL="914390" indent="0">
              <a:buNone/>
              <a:defRPr sz="2400"/>
            </a:lvl3pPr>
            <a:lvl4pPr marL="1371585" indent="0">
              <a:buNone/>
              <a:defRPr sz="2000"/>
            </a:lvl4pPr>
            <a:lvl5pPr marL="1828778" indent="0">
              <a:buNone/>
              <a:defRPr sz="2000"/>
            </a:lvl5pPr>
            <a:lvl6pPr marL="2285974" indent="0">
              <a:buNone/>
              <a:defRPr sz="2000"/>
            </a:lvl6pPr>
            <a:lvl7pPr marL="2743168" indent="0">
              <a:buNone/>
              <a:defRPr sz="2000"/>
            </a:lvl7pPr>
            <a:lvl8pPr marL="3200363" indent="0">
              <a:buNone/>
              <a:defRPr sz="2000"/>
            </a:lvl8pPr>
            <a:lvl9pPr marL="3657558" indent="0">
              <a:buNone/>
              <a:defRPr sz="2000"/>
            </a:lvl9pPr>
          </a:lstStyle>
          <a:p>
            <a:endParaRPr kumimoji="1" lang="ja-JP" altLang="en-US" dirty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30115" y="2057400"/>
            <a:ext cx="2948354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95" indent="0">
              <a:buNone/>
              <a:defRPr sz="1400"/>
            </a:lvl2pPr>
            <a:lvl3pPr marL="914390" indent="0">
              <a:buNone/>
              <a:defRPr sz="1200"/>
            </a:lvl3pPr>
            <a:lvl4pPr marL="1371585" indent="0">
              <a:buNone/>
              <a:defRPr sz="1000"/>
            </a:lvl4pPr>
            <a:lvl5pPr marL="1828778" indent="0">
              <a:buNone/>
              <a:defRPr sz="1000"/>
            </a:lvl5pPr>
            <a:lvl6pPr marL="2285974" indent="0">
              <a:buNone/>
              <a:defRPr sz="1000"/>
            </a:lvl6pPr>
            <a:lvl7pPr marL="2743168" indent="0">
              <a:buNone/>
              <a:defRPr sz="1000"/>
            </a:lvl7pPr>
            <a:lvl8pPr marL="3200363" indent="0">
              <a:buNone/>
              <a:defRPr sz="1000"/>
            </a:lvl8pPr>
            <a:lvl9pPr marL="3657558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DCA18-0678-47CD-9CF9-8523E9293D9C}" type="datetime1">
              <a:rPr kumimoji="1" lang="ja-JP" altLang="en-US" smtClean="0"/>
              <a:t>2021/11/19</a:t>
            </a:fld>
            <a:endParaRPr kumimoji="1" lang="ja-JP" altLang="en-US" dirty="0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9C9D-F6EB-4B71-89EA-D14B3628E6D2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80638883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320A1-0ADF-4A32-BE1F-37BA7F30E3DB}" type="datetime1">
              <a:rPr kumimoji="1" lang="ja-JP" altLang="en-US" smtClean="0"/>
              <a:t>2021/11/19</a:t>
            </a:fld>
            <a:endParaRPr kumimoji="1"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9C9D-F6EB-4B71-89EA-D14B3628E6D2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21088173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544409" y="365125"/>
            <a:ext cx="1970943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628651" y="365125"/>
            <a:ext cx="577508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C5AA75-93C4-442C-AF4F-1C0DEA353113}" type="datetime1">
              <a:rPr kumimoji="1" lang="ja-JP" altLang="en-US" smtClean="0"/>
              <a:t>2021/11/19</a:t>
            </a:fld>
            <a:endParaRPr kumimoji="1"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9C9D-F6EB-4B71-89EA-D14B3628E6D2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8317296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9D2CEE-1BBD-4DC4-9B5A-4AFA9AF8C7F1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t>2021/11/19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BC0A16-F725-47DD-AAAF-F90F9DB4D7F0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419425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CB491A-75BA-47BD-A49C-D717A84B0D59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t>2021/11/19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BC0A16-F725-47DD-AAAF-F90F9DB4D7F0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92891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9" y="1709741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9" y="4589466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B25AF0-A090-4FBD-9F9D-9DA8C72DDD85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t>2021/11/19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BC0A16-F725-47DD-AAAF-F90F9DB4D7F0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523473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E8B9E4-1E5A-4043-8D91-9250E514B720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t>2021/11/19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BC0A16-F725-47DD-AAAF-F90F9DB4D7F0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893096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2" y="365128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46A86C-836B-4C29-8CEA-369CD1E12AC4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t>2021/11/19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BC0A16-F725-47DD-AAAF-F90F9DB4D7F0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50260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2E1E1-E9D4-41A0-AC05-58EBA4D892FC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t>2021/11/19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BC0A16-F725-47DD-AAAF-F90F9DB4D7F0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977779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0A36CE-E602-4651-B4F8-DD0931A63147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t>2021/11/19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BC0A16-F725-47DD-AAAF-F90F9DB4D7F0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28098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3891" y="1709748"/>
            <a:ext cx="7886700" cy="2852737"/>
          </a:xfrm>
        </p:spPr>
        <p:txBody>
          <a:bodyPr anchor="b"/>
          <a:lstStyle>
            <a:lvl1pPr>
              <a:defRPr sz="4875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23891" y="4589473"/>
            <a:ext cx="7886700" cy="1500187"/>
          </a:xfrm>
        </p:spPr>
        <p:txBody>
          <a:bodyPr/>
          <a:lstStyle>
            <a:lvl1pPr marL="0" indent="0">
              <a:buNone/>
              <a:defRPr sz="1950">
                <a:solidFill>
                  <a:schemeClr val="tx1">
                    <a:tint val="75000"/>
                  </a:schemeClr>
                </a:solidFill>
              </a:defRPr>
            </a:lvl1pPr>
            <a:lvl2pPr marL="371471" indent="0">
              <a:buNone/>
              <a:defRPr sz="1625">
                <a:solidFill>
                  <a:schemeClr val="tx1">
                    <a:tint val="75000"/>
                  </a:schemeClr>
                </a:solidFill>
              </a:defRPr>
            </a:lvl2pPr>
            <a:lvl3pPr marL="742941" indent="0">
              <a:buNone/>
              <a:defRPr sz="1462">
                <a:solidFill>
                  <a:schemeClr val="tx1">
                    <a:tint val="75000"/>
                  </a:schemeClr>
                </a:solidFill>
              </a:defRPr>
            </a:lvl3pPr>
            <a:lvl4pPr marL="1114412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4pPr>
            <a:lvl5pPr marL="1485882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5pPr>
            <a:lvl6pPr marL="1857354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6pPr>
            <a:lvl7pPr marL="2228824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7pPr>
            <a:lvl8pPr marL="2600295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8pPr>
            <a:lvl9pPr marL="2971766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2313D2-5329-42DF-879B-3EB6DA626632}" type="datetime1">
              <a:rPr kumimoji="1" lang="ja-JP" altLang="en-US" smtClean="0"/>
              <a:t>2021/11/19</a:t>
            </a:fld>
            <a:endParaRPr kumimoji="1"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A37A07-259B-47A6-8E3E-E5B35A759090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524279274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2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8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2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819B6B-C091-4AD5-8554-295F5E1780EA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t>2021/11/19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BC0A16-F725-47DD-AAAF-F90F9DB4D7F0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4382477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2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8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2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972B36-CD0A-4BBB-A0DC-8E15FA92AA35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t>2021/11/19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BC0A16-F725-47DD-AAAF-F90F9DB4D7F0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410469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333400-C7E8-4490-8968-733A5CA48490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t>2021/11/19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BC0A16-F725-47DD-AAAF-F90F9DB4D7F0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184113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1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0E3F0-2393-41A8-8FB9-6736137706C4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t>2021/11/19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BC0A16-F725-47DD-AAAF-F90F9DB4D7F0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8694397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9" indent="0" algn="ctr">
              <a:buNone/>
              <a:defRPr sz="1500"/>
            </a:lvl2pPr>
            <a:lvl3pPr marL="685817" indent="0" algn="ctr">
              <a:buNone/>
              <a:defRPr sz="1350"/>
            </a:lvl3pPr>
            <a:lvl4pPr marL="1028726" indent="0" algn="ctr">
              <a:buNone/>
              <a:defRPr sz="1200"/>
            </a:lvl4pPr>
            <a:lvl5pPr marL="1371634" indent="0" algn="ctr">
              <a:buNone/>
              <a:defRPr sz="1200"/>
            </a:lvl5pPr>
            <a:lvl6pPr marL="1714543" indent="0" algn="ctr">
              <a:buNone/>
              <a:defRPr sz="1200"/>
            </a:lvl6pPr>
            <a:lvl7pPr marL="2057451" indent="0" algn="ctr">
              <a:buNone/>
              <a:defRPr sz="1200"/>
            </a:lvl7pPr>
            <a:lvl8pPr marL="2400360" indent="0" algn="ctr">
              <a:buNone/>
              <a:defRPr sz="1200"/>
            </a:lvl8pPr>
            <a:lvl9pPr marL="2743269" indent="0" algn="ctr">
              <a:buNone/>
              <a:defRPr sz="12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45719B-8089-4D07-AD6C-B7CF4AF123A7}" type="datetime1">
              <a:rPr kumimoji="1" lang="ja-JP" altLang="en-US" smtClean="0"/>
              <a:t>2021/11/19</a:t>
            </a:fld>
            <a:endParaRPr kumimoji="1"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A37A07-259B-47A6-8E3E-E5B35A759090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523269944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D50DA-FCD2-4C17-A220-B7904A2287CA}" type="datetime1">
              <a:rPr kumimoji="1" lang="ja-JP" altLang="en-US" smtClean="0"/>
              <a:t>2021/11/19</a:t>
            </a:fld>
            <a:endParaRPr kumimoji="1"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A37A07-259B-47A6-8E3E-E5B35A759090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755866670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3888" y="1709742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23888" y="4589467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9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17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26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34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43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51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6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69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2313D2-5329-42DF-879B-3EB6DA626632}" type="datetime1">
              <a:rPr kumimoji="1" lang="ja-JP" altLang="en-US" smtClean="0"/>
              <a:t>2021/11/19</a:t>
            </a:fld>
            <a:endParaRPr kumimoji="1"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A37A07-259B-47A6-8E3E-E5B35A759090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714578469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F1A1DC-0A9A-4BA5-BC3D-E959B66C2808}" type="datetime1">
              <a:rPr kumimoji="1" lang="ja-JP" altLang="en-US" smtClean="0"/>
              <a:t>2021/11/19</a:t>
            </a:fld>
            <a:endParaRPr kumimoji="1" lang="ja-JP" altLang="en-US" dirty="0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A37A07-259B-47A6-8E3E-E5B35A759090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561626554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9843" y="365129"/>
            <a:ext cx="78867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29841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9" indent="0">
              <a:buNone/>
              <a:defRPr sz="1500" b="1"/>
            </a:lvl2pPr>
            <a:lvl3pPr marL="685817" indent="0">
              <a:buNone/>
              <a:defRPr sz="1350" b="1"/>
            </a:lvl3pPr>
            <a:lvl4pPr marL="1028726" indent="0">
              <a:buNone/>
              <a:defRPr sz="1200" b="1"/>
            </a:lvl4pPr>
            <a:lvl5pPr marL="1371634" indent="0">
              <a:buNone/>
              <a:defRPr sz="1200" b="1"/>
            </a:lvl5pPr>
            <a:lvl6pPr marL="1714543" indent="0">
              <a:buNone/>
              <a:defRPr sz="1200" b="1"/>
            </a:lvl6pPr>
            <a:lvl7pPr marL="2057451" indent="0">
              <a:buNone/>
              <a:defRPr sz="1200" b="1"/>
            </a:lvl7pPr>
            <a:lvl8pPr marL="2400360" indent="0">
              <a:buNone/>
              <a:defRPr sz="1200" b="1"/>
            </a:lvl8pPr>
            <a:lvl9pPr marL="2743269" indent="0">
              <a:buNone/>
              <a:defRPr sz="12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29841" y="2505075"/>
            <a:ext cx="3868340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9" indent="0">
              <a:buNone/>
              <a:defRPr sz="1500" b="1"/>
            </a:lvl2pPr>
            <a:lvl3pPr marL="685817" indent="0">
              <a:buNone/>
              <a:defRPr sz="1350" b="1"/>
            </a:lvl3pPr>
            <a:lvl4pPr marL="1028726" indent="0">
              <a:buNone/>
              <a:defRPr sz="1200" b="1"/>
            </a:lvl4pPr>
            <a:lvl5pPr marL="1371634" indent="0">
              <a:buNone/>
              <a:defRPr sz="1200" b="1"/>
            </a:lvl5pPr>
            <a:lvl6pPr marL="1714543" indent="0">
              <a:buNone/>
              <a:defRPr sz="1200" b="1"/>
            </a:lvl6pPr>
            <a:lvl7pPr marL="2057451" indent="0">
              <a:buNone/>
              <a:defRPr sz="1200" b="1"/>
            </a:lvl7pPr>
            <a:lvl8pPr marL="2400360" indent="0">
              <a:buNone/>
              <a:defRPr sz="1200" b="1"/>
            </a:lvl8pPr>
            <a:lvl9pPr marL="2743269" indent="0">
              <a:buNone/>
              <a:defRPr sz="12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20644C-253D-4C5A-B9E0-8E981FED87FB}" type="datetime1">
              <a:rPr kumimoji="1" lang="ja-JP" altLang="en-US" smtClean="0"/>
              <a:t>2021/11/19</a:t>
            </a:fld>
            <a:endParaRPr kumimoji="1" lang="ja-JP" altLang="en-US" dirty="0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A37A07-259B-47A6-8E3E-E5B35A759090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30023573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D80F0D-8CD4-41AB-95B9-9D1B92C797D3}" type="datetime1">
              <a:rPr kumimoji="1" lang="ja-JP" altLang="en-US" smtClean="0"/>
              <a:t>2021/11/19</a:t>
            </a:fld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A37A07-259B-47A6-8E3E-E5B35A759090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0912841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F1A1DC-0A9A-4BA5-BC3D-E959B66C2808}" type="datetime1">
              <a:rPr kumimoji="1" lang="ja-JP" altLang="en-US" smtClean="0"/>
              <a:t>2021/11/19</a:t>
            </a:fld>
            <a:endParaRPr kumimoji="1" lang="ja-JP" altLang="en-US" dirty="0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A37A07-259B-47A6-8E3E-E5B35A759090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231643182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E3C722-F2F8-40C9-B362-D9535A4F809C}" type="datetime1">
              <a:rPr kumimoji="1" lang="ja-JP" altLang="en-US" smtClean="0"/>
              <a:t>2021/11/19</a:t>
            </a:fld>
            <a:endParaRPr kumimoji="1" lang="ja-JP" alt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846"/>
            </a:lvl1pPr>
          </a:lstStyle>
          <a:p>
            <a:fld id="{B9A37A07-259B-47A6-8E3E-E5B35A759090}" type="slidenum">
              <a:rPr lang="ja-JP" altLang="en-US" smtClean="0"/>
              <a:pPr/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586529101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9843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87392" y="987429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29843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9" indent="0">
              <a:buNone/>
              <a:defRPr sz="1050"/>
            </a:lvl2pPr>
            <a:lvl3pPr marL="685817" indent="0">
              <a:buNone/>
              <a:defRPr sz="900"/>
            </a:lvl3pPr>
            <a:lvl4pPr marL="1028726" indent="0">
              <a:buNone/>
              <a:defRPr sz="750"/>
            </a:lvl4pPr>
            <a:lvl5pPr marL="1371634" indent="0">
              <a:buNone/>
              <a:defRPr sz="750"/>
            </a:lvl5pPr>
            <a:lvl6pPr marL="1714543" indent="0">
              <a:buNone/>
              <a:defRPr sz="750"/>
            </a:lvl6pPr>
            <a:lvl7pPr marL="2057451" indent="0">
              <a:buNone/>
              <a:defRPr sz="750"/>
            </a:lvl7pPr>
            <a:lvl8pPr marL="2400360" indent="0">
              <a:buNone/>
              <a:defRPr sz="750"/>
            </a:lvl8pPr>
            <a:lvl9pPr marL="2743269" indent="0">
              <a:buNone/>
              <a:defRPr sz="75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043EC7-8074-4E3D-856B-3F3E35CD17D5}" type="datetime1">
              <a:rPr kumimoji="1" lang="ja-JP" altLang="en-US" smtClean="0"/>
              <a:t>2021/11/19</a:t>
            </a:fld>
            <a:endParaRPr kumimoji="1" lang="ja-JP" altLang="en-US" dirty="0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A37A07-259B-47A6-8E3E-E5B35A759090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784080686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9843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3887392" y="987429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9" indent="0">
              <a:buNone/>
              <a:defRPr sz="2100"/>
            </a:lvl2pPr>
            <a:lvl3pPr marL="685817" indent="0">
              <a:buNone/>
              <a:defRPr sz="1800"/>
            </a:lvl3pPr>
            <a:lvl4pPr marL="1028726" indent="0">
              <a:buNone/>
              <a:defRPr sz="1500"/>
            </a:lvl4pPr>
            <a:lvl5pPr marL="1371634" indent="0">
              <a:buNone/>
              <a:defRPr sz="1500"/>
            </a:lvl5pPr>
            <a:lvl6pPr marL="1714543" indent="0">
              <a:buNone/>
              <a:defRPr sz="1500"/>
            </a:lvl6pPr>
            <a:lvl7pPr marL="2057451" indent="0">
              <a:buNone/>
              <a:defRPr sz="1500"/>
            </a:lvl7pPr>
            <a:lvl8pPr marL="2400360" indent="0">
              <a:buNone/>
              <a:defRPr sz="1500"/>
            </a:lvl8pPr>
            <a:lvl9pPr marL="2743269" indent="0">
              <a:buNone/>
              <a:defRPr sz="1500"/>
            </a:lvl9pPr>
          </a:lstStyle>
          <a:p>
            <a:endParaRPr kumimoji="1" lang="ja-JP" altLang="en-US" dirty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29843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9" indent="0">
              <a:buNone/>
              <a:defRPr sz="1050"/>
            </a:lvl2pPr>
            <a:lvl3pPr marL="685817" indent="0">
              <a:buNone/>
              <a:defRPr sz="900"/>
            </a:lvl3pPr>
            <a:lvl4pPr marL="1028726" indent="0">
              <a:buNone/>
              <a:defRPr sz="750"/>
            </a:lvl4pPr>
            <a:lvl5pPr marL="1371634" indent="0">
              <a:buNone/>
              <a:defRPr sz="750"/>
            </a:lvl5pPr>
            <a:lvl6pPr marL="1714543" indent="0">
              <a:buNone/>
              <a:defRPr sz="750"/>
            </a:lvl6pPr>
            <a:lvl7pPr marL="2057451" indent="0">
              <a:buNone/>
              <a:defRPr sz="750"/>
            </a:lvl7pPr>
            <a:lvl8pPr marL="2400360" indent="0">
              <a:buNone/>
              <a:defRPr sz="750"/>
            </a:lvl8pPr>
            <a:lvl9pPr marL="2743269" indent="0">
              <a:buNone/>
              <a:defRPr sz="75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88D965-96CB-4190-AB03-63B3C241973E}" type="datetime1">
              <a:rPr kumimoji="1" lang="ja-JP" altLang="en-US" smtClean="0"/>
              <a:t>2021/11/19</a:t>
            </a:fld>
            <a:endParaRPr kumimoji="1" lang="ja-JP" altLang="en-US" dirty="0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A37A07-259B-47A6-8E3E-E5B35A759090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113422932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1F77D-0911-4190-8EFF-06D2A8FD78F8}" type="datetime1">
              <a:rPr kumimoji="1" lang="ja-JP" altLang="en-US" smtClean="0"/>
              <a:t>2021/11/19</a:t>
            </a:fld>
            <a:endParaRPr kumimoji="1"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A37A07-259B-47A6-8E3E-E5B35A759090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856956125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EDF7E0-6FCB-4387-A15C-21DBDBBD3E76}" type="datetime1">
              <a:rPr kumimoji="1" lang="ja-JP" altLang="en-US" smtClean="0"/>
              <a:t>2021/11/19</a:t>
            </a:fld>
            <a:endParaRPr kumimoji="1"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A37A07-259B-47A6-8E3E-E5B35A759090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633553221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9" indent="0" algn="ctr">
              <a:buNone/>
              <a:defRPr sz="1500"/>
            </a:lvl2pPr>
            <a:lvl3pPr marL="685817" indent="0" algn="ctr">
              <a:buNone/>
              <a:defRPr sz="1350"/>
            </a:lvl3pPr>
            <a:lvl4pPr marL="1028726" indent="0" algn="ctr">
              <a:buNone/>
              <a:defRPr sz="1200"/>
            </a:lvl4pPr>
            <a:lvl5pPr marL="1371634" indent="0" algn="ctr">
              <a:buNone/>
              <a:defRPr sz="1200"/>
            </a:lvl5pPr>
            <a:lvl6pPr marL="1714543" indent="0" algn="ctr">
              <a:buNone/>
              <a:defRPr sz="1200"/>
            </a:lvl6pPr>
            <a:lvl7pPr marL="2057451" indent="0" algn="ctr">
              <a:buNone/>
              <a:defRPr sz="1200"/>
            </a:lvl7pPr>
            <a:lvl8pPr marL="2400360" indent="0" algn="ctr">
              <a:buNone/>
              <a:defRPr sz="1200"/>
            </a:lvl8pPr>
            <a:lvl9pPr marL="2743269" indent="0" algn="ctr">
              <a:buNone/>
              <a:defRPr sz="12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45719B-8089-4D07-AD6C-B7CF4AF123A7}" type="datetime1">
              <a:rPr kumimoji="1" lang="ja-JP" altLang="en-US" smtClean="0"/>
              <a:t>2021/11/19</a:t>
            </a:fld>
            <a:endParaRPr kumimoji="1"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A37A07-259B-47A6-8E3E-E5B35A759090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645090834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D50DA-FCD2-4C17-A220-B7904A2287CA}" type="datetime1">
              <a:rPr kumimoji="1" lang="ja-JP" altLang="en-US" smtClean="0"/>
              <a:t>2021/11/19</a:t>
            </a:fld>
            <a:endParaRPr kumimoji="1"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A37A07-259B-47A6-8E3E-E5B35A759090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987656290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3888" y="1709742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23888" y="4589467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9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17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26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34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43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51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6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69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2313D2-5329-42DF-879B-3EB6DA626632}" type="datetime1">
              <a:rPr kumimoji="1" lang="ja-JP" altLang="en-US" smtClean="0"/>
              <a:t>2021/11/19</a:t>
            </a:fld>
            <a:endParaRPr kumimoji="1"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A37A07-259B-47A6-8E3E-E5B35A759090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610277228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F1A1DC-0A9A-4BA5-BC3D-E959B66C2808}" type="datetime1">
              <a:rPr kumimoji="1" lang="ja-JP" altLang="en-US" smtClean="0"/>
              <a:t>2021/11/19</a:t>
            </a:fld>
            <a:endParaRPr kumimoji="1" lang="ja-JP" altLang="en-US" dirty="0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A37A07-259B-47A6-8E3E-E5B35A759090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993121051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9843" y="365129"/>
            <a:ext cx="78867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29841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9" indent="0">
              <a:buNone/>
              <a:defRPr sz="1500" b="1"/>
            </a:lvl2pPr>
            <a:lvl3pPr marL="685817" indent="0">
              <a:buNone/>
              <a:defRPr sz="1350" b="1"/>
            </a:lvl3pPr>
            <a:lvl4pPr marL="1028726" indent="0">
              <a:buNone/>
              <a:defRPr sz="1200" b="1"/>
            </a:lvl4pPr>
            <a:lvl5pPr marL="1371634" indent="0">
              <a:buNone/>
              <a:defRPr sz="1200" b="1"/>
            </a:lvl5pPr>
            <a:lvl6pPr marL="1714543" indent="0">
              <a:buNone/>
              <a:defRPr sz="1200" b="1"/>
            </a:lvl6pPr>
            <a:lvl7pPr marL="2057451" indent="0">
              <a:buNone/>
              <a:defRPr sz="1200" b="1"/>
            </a:lvl7pPr>
            <a:lvl8pPr marL="2400360" indent="0">
              <a:buNone/>
              <a:defRPr sz="1200" b="1"/>
            </a:lvl8pPr>
            <a:lvl9pPr marL="2743269" indent="0">
              <a:buNone/>
              <a:defRPr sz="12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29841" y="2505075"/>
            <a:ext cx="3868340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9" indent="0">
              <a:buNone/>
              <a:defRPr sz="1500" b="1"/>
            </a:lvl2pPr>
            <a:lvl3pPr marL="685817" indent="0">
              <a:buNone/>
              <a:defRPr sz="1350" b="1"/>
            </a:lvl3pPr>
            <a:lvl4pPr marL="1028726" indent="0">
              <a:buNone/>
              <a:defRPr sz="1200" b="1"/>
            </a:lvl4pPr>
            <a:lvl5pPr marL="1371634" indent="0">
              <a:buNone/>
              <a:defRPr sz="1200" b="1"/>
            </a:lvl5pPr>
            <a:lvl6pPr marL="1714543" indent="0">
              <a:buNone/>
              <a:defRPr sz="1200" b="1"/>
            </a:lvl6pPr>
            <a:lvl7pPr marL="2057451" indent="0">
              <a:buNone/>
              <a:defRPr sz="1200" b="1"/>
            </a:lvl7pPr>
            <a:lvl8pPr marL="2400360" indent="0">
              <a:buNone/>
              <a:defRPr sz="1200" b="1"/>
            </a:lvl8pPr>
            <a:lvl9pPr marL="2743269" indent="0">
              <a:buNone/>
              <a:defRPr sz="12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20644C-253D-4C5A-B9E0-8E981FED87FB}" type="datetime1">
              <a:rPr kumimoji="1" lang="ja-JP" altLang="en-US" smtClean="0"/>
              <a:t>2021/11/19</a:t>
            </a:fld>
            <a:endParaRPr kumimoji="1" lang="ja-JP" altLang="en-US" dirty="0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A37A07-259B-47A6-8E3E-E5B35A759090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0651829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9844" y="365129"/>
            <a:ext cx="78867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29841" y="1681163"/>
            <a:ext cx="3868340" cy="823912"/>
          </a:xfrm>
        </p:spPr>
        <p:txBody>
          <a:bodyPr anchor="b"/>
          <a:lstStyle>
            <a:lvl1pPr marL="0" indent="0">
              <a:buNone/>
              <a:defRPr sz="1950" b="1"/>
            </a:lvl1pPr>
            <a:lvl2pPr marL="371471" indent="0">
              <a:buNone/>
              <a:defRPr sz="1625" b="1"/>
            </a:lvl2pPr>
            <a:lvl3pPr marL="742941" indent="0">
              <a:buNone/>
              <a:defRPr sz="1462" b="1"/>
            </a:lvl3pPr>
            <a:lvl4pPr marL="1114412" indent="0">
              <a:buNone/>
              <a:defRPr sz="1300" b="1"/>
            </a:lvl4pPr>
            <a:lvl5pPr marL="1485882" indent="0">
              <a:buNone/>
              <a:defRPr sz="1300" b="1"/>
            </a:lvl5pPr>
            <a:lvl6pPr marL="1857354" indent="0">
              <a:buNone/>
              <a:defRPr sz="1300" b="1"/>
            </a:lvl6pPr>
            <a:lvl7pPr marL="2228824" indent="0">
              <a:buNone/>
              <a:defRPr sz="1300" b="1"/>
            </a:lvl7pPr>
            <a:lvl8pPr marL="2600295" indent="0">
              <a:buNone/>
              <a:defRPr sz="1300" b="1"/>
            </a:lvl8pPr>
            <a:lvl9pPr marL="2971766" indent="0">
              <a:buNone/>
              <a:defRPr sz="13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29841" y="2505075"/>
            <a:ext cx="3868340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950" b="1"/>
            </a:lvl1pPr>
            <a:lvl2pPr marL="371471" indent="0">
              <a:buNone/>
              <a:defRPr sz="1625" b="1"/>
            </a:lvl2pPr>
            <a:lvl3pPr marL="742941" indent="0">
              <a:buNone/>
              <a:defRPr sz="1462" b="1"/>
            </a:lvl3pPr>
            <a:lvl4pPr marL="1114412" indent="0">
              <a:buNone/>
              <a:defRPr sz="1300" b="1"/>
            </a:lvl4pPr>
            <a:lvl5pPr marL="1485882" indent="0">
              <a:buNone/>
              <a:defRPr sz="1300" b="1"/>
            </a:lvl5pPr>
            <a:lvl6pPr marL="1857354" indent="0">
              <a:buNone/>
              <a:defRPr sz="1300" b="1"/>
            </a:lvl6pPr>
            <a:lvl7pPr marL="2228824" indent="0">
              <a:buNone/>
              <a:defRPr sz="1300" b="1"/>
            </a:lvl7pPr>
            <a:lvl8pPr marL="2600295" indent="0">
              <a:buNone/>
              <a:defRPr sz="1300" b="1"/>
            </a:lvl8pPr>
            <a:lvl9pPr marL="2971766" indent="0">
              <a:buNone/>
              <a:defRPr sz="13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20644C-253D-4C5A-B9E0-8E981FED87FB}" type="datetime1">
              <a:rPr kumimoji="1" lang="ja-JP" altLang="en-US" smtClean="0"/>
              <a:t>2021/11/19</a:t>
            </a:fld>
            <a:endParaRPr kumimoji="1" lang="ja-JP" altLang="en-US" dirty="0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A37A07-259B-47A6-8E3E-E5B35A759090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231963941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D80F0D-8CD4-41AB-95B9-9D1B92C797D3}" type="datetime1">
              <a:rPr kumimoji="1" lang="ja-JP" altLang="en-US" smtClean="0"/>
              <a:t>2021/11/19</a:t>
            </a:fld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A37A07-259B-47A6-8E3E-E5B35A759090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471639627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E3C722-F2F8-40C9-B362-D9535A4F809C}" type="datetime1">
              <a:rPr kumimoji="1" lang="ja-JP" altLang="en-US" smtClean="0"/>
              <a:t>2021/11/19</a:t>
            </a:fld>
            <a:endParaRPr kumimoji="1" lang="ja-JP" alt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846"/>
            </a:lvl1pPr>
          </a:lstStyle>
          <a:p>
            <a:fld id="{B9A37A07-259B-47A6-8E3E-E5B35A759090}" type="slidenum">
              <a:rPr lang="ja-JP" altLang="en-US" smtClean="0"/>
              <a:pPr/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880282506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9843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87392" y="987429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29843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9" indent="0">
              <a:buNone/>
              <a:defRPr sz="1050"/>
            </a:lvl2pPr>
            <a:lvl3pPr marL="685817" indent="0">
              <a:buNone/>
              <a:defRPr sz="900"/>
            </a:lvl3pPr>
            <a:lvl4pPr marL="1028726" indent="0">
              <a:buNone/>
              <a:defRPr sz="750"/>
            </a:lvl4pPr>
            <a:lvl5pPr marL="1371634" indent="0">
              <a:buNone/>
              <a:defRPr sz="750"/>
            </a:lvl5pPr>
            <a:lvl6pPr marL="1714543" indent="0">
              <a:buNone/>
              <a:defRPr sz="750"/>
            </a:lvl6pPr>
            <a:lvl7pPr marL="2057451" indent="0">
              <a:buNone/>
              <a:defRPr sz="750"/>
            </a:lvl7pPr>
            <a:lvl8pPr marL="2400360" indent="0">
              <a:buNone/>
              <a:defRPr sz="750"/>
            </a:lvl8pPr>
            <a:lvl9pPr marL="2743269" indent="0">
              <a:buNone/>
              <a:defRPr sz="75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043EC7-8074-4E3D-856B-3F3E35CD17D5}" type="datetime1">
              <a:rPr kumimoji="1" lang="ja-JP" altLang="en-US" smtClean="0"/>
              <a:t>2021/11/19</a:t>
            </a:fld>
            <a:endParaRPr kumimoji="1" lang="ja-JP" altLang="en-US" dirty="0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A37A07-259B-47A6-8E3E-E5B35A759090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527925793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9843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3887392" y="987429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9" indent="0">
              <a:buNone/>
              <a:defRPr sz="2100"/>
            </a:lvl2pPr>
            <a:lvl3pPr marL="685817" indent="0">
              <a:buNone/>
              <a:defRPr sz="1800"/>
            </a:lvl3pPr>
            <a:lvl4pPr marL="1028726" indent="0">
              <a:buNone/>
              <a:defRPr sz="1500"/>
            </a:lvl4pPr>
            <a:lvl5pPr marL="1371634" indent="0">
              <a:buNone/>
              <a:defRPr sz="1500"/>
            </a:lvl5pPr>
            <a:lvl6pPr marL="1714543" indent="0">
              <a:buNone/>
              <a:defRPr sz="1500"/>
            </a:lvl6pPr>
            <a:lvl7pPr marL="2057451" indent="0">
              <a:buNone/>
              <a:defRPr sz="1500"/>
            </a:lvl7pPr>
            <a:lvl8pPr marL="2400360" indent="0">
              <a:buNone/>
              <a:defRPr sz="1500"/>
            </a:lvl8pPr>
            <a:lvl9pPr marL="2743269" indent="0">
              <a:buNone/>
              <a:defRPr sz="1500"/>
            </a:lvl9pPr>
          </a:lstStyle>
          <a:p>
            <a:endParaRPr kumimoji="1" lang="ja-JP" altLang="en-US" dirty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29843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9" indent="0">
              <a:buNone/>
              <a:defRPr sz="1050"/>
            </a:lvl2pPr>
            <a:lvl3pPr marL="685817" indent="0">
              <a:buNone/>
              <a:defRPr sz="900"/>
            </a:lvl3pPr>
            <a:lvl4pPr marL="1028726" indent="0">
              <a:buNone/>
              <a:defRPr sz="750"/>
            </a:lvl4pPr>
            <a:lvl5pPr marL="1371634" indent="0">
              <a:buNone/>
              <a:defRPr sz="750"/>
            </a:lvl5pPr>
            <a:lvl6pPr marL="1714543" indent="0">
              <a:buNone/>
              <a:defRPr sz="750"/>
            </a:lvl6pPr>
            <a:lvl7pPr marL="2057451" indent="0">
              <a:buNone/>
              <a:defRPr sz="750"/>
            </a:lvl7pPr>
            <a:lvl8pPr marL="2400360" indent="0">
              <a:buNone/>
              <a:defRPr sz="750"/>
            </a:lvl8pPr>
            <a:lvl9pPr marL="2743269" indent="0">
              <a:buNone/>
              <a:defRPr sz="75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88D965-96CB-4190-AB03-63B3C241973E}" type="datetime1">
              <a:rPr kumimoji="1" lang="ja-JP" altLang="en-US" smtClean="0"/>
              <a:t>2021/11/19</a:t>
            </a:fld>
            <a:endParaRPr kumimoji="1" lang="ja-JP" altLang="en-US" dirty="0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A37A07-259B-47A6-8E3E-E5B35A759090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31071368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1F77D-0911-4190-8EFF-06D2A8FD78F8}" type="datetime1">
              <a:rPr kumimoji="1" lang="ja-JP" altLang="en-US" smtClean="0"/>
              <a:t>2021/11/19</a:t>
            </a:fld>
            <a:endParaRPr kumimoji="1"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A37A07-259B-47A6-8E3E-E5B35A759090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907544649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EDF7E0-6FCB-4387-A15C-21DBDBBD3E76}" type="datetime1">
              <a:rPr kumimoji="1" lang="ja-JP" altLang="en-US" smtClean="0"/>
              <a:t>2021/11/19</a:t>
            </a:fld>
            <a:endParaRPr kumimoji="1"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A37A07-259B-47A6-8E3E-E5B35A759090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432738553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表紙A(白ロゴ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 Placeholder 2"/>
          <p:cNvSpPr>
            <a:spLocks noGrp="1"/>
          </p:cNvSpPr>
          <p:nvPr>
            <p:ph type="body" idx="17" hasCustomPrompt="1"/>
          </p:nvPr>
        </p:nvSpPr>
        <p:spPr>
          <a:xfrm>
            <a:off x="2037755" y="5863765"/>
            <a:ext cx="7054257" cy="985567"/>
          </a:xfrm>
          <a:prstGeom prst="rect">
            <a:avLst/>
          </a:prstGeom>
          <a:effectLst/>
        </p:spPr>
        <p:txBody>
          <a:bodyPr anchor="t">
            <a:normAutofit/>
          </a:bodyPr>
          <a:lstStyle>
            <a:lvl1pPr marL="0" marR="0" indent="0" algn="l" defTabSz="447576" rtl="0" eaLnBrk="1" fontAlgn="ctr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 sz="1662" b="0" i="0" baseline="0">
                <a:solidFill>
                  <a:srgbClr val="FFFFFF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562680" indent="0">
              <a:buNone/>
              <a:defRPr sz="1292">
                <a:solidFill>
                  <a:schemeClr val="bg1"/>
                </a:solidFill>
                <a:latin typeface="MS PGothic" charset="-128"/>
                <a:ea typeface="MS PGothic" charset="-128"/>
                <a:cs typeface="MS PGothic" charset="-128"/>
              </a:defRPr>
            </a:lvl2pPr>
            <a:lvl3pPr marL="1125360" indent="0">
              <a:buNone/>
              <a:defRPr sz="1292">
                <a:solidFill>
                  <a:schemeClr val="bg1"/>
                </a:solidFill>
                <a:latin typeface="MS PGothic" charset="-128"/>
                <a:ea typeface="MS PGothic" charset="-128"/>
                <a:cs typeface="MS PGothic" charset="-128"/>
              </a:defRPr>
            </a:lvl3pPr>
            <a:lvl4pPr marL="1688040" indent="0">
              <a:buNone/>
              <a:defRPr sz="1723">
                <a:solidFill>
                  <a:schemeClr val="tx1">
                    <a:tint val="75000"/>
                  </a:schemeClr>
                </a:solidFill>
              </a:defRPr>
            </a:lvl4pPr>
            <a:lvl5pPr marL="2250719" indent="0">
              <a:buNone/>
              <a:defRPr sz="1723">
                <a:solidFill>
                  <a:schemeClr val="tx1">
                    <a:tint val="75000"/>
                  </a:schemeClr>
                </a:solidFill>
              </a:defRPr>
            </a:lvl5pPr>
            <a:lvl6pPr marL="2813398" indent="0">
              <a:buNone/>
              <a:defRPr sz="1723">
                <a:solidFill>
                  <a:schemeClr val="tx1">
                    <a:tint val="75000"/>
                  </a:schemeClr>
                </a:solidFill>
              </a:defRPr>
            </a:lvl6pPr>
            <a:lvl7pPr marL="3376079" indent="0">
              <a:buNone/>
              <a:defRPr sz="1723">
                <a:solidFill>
                  <a:schemeClr val="tx1">
                    <a:tint val="75000"/>
                  </a:schemeClr>
                </a:solidFill>
              </a:defRPr>
            </a:lvl7pPr>
            <a:lvl8pPr marL="3938757" indent="0">
              <a:buNone/>
              <a:defRPr sz="1723">
                <a:solidFill>
                  <a:schemeClr val="tx1">
                    <a:tint val="75000"/>
                  </a:schemeClr>
                </a:solidFill>
              </a:defRPr>
            </a:lvl8pPr>
            <a:lvl9pPr marL="4501437" indent="0">
              <a:buNone/>
              <a:defRPr sz="17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447576" rtl="0" eaLnBrk="1" fontAlgn="ctr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ja-JP" altLang="en-US" dirty="0"/>
              <a:t>○○○○年○○月○○日</a:t>
            </a:r>
            <a:br>
              <a:rPr lang="ja-JP" altLang="en-US" dirty="0"/>
            </a:br>
            <a:r>
              <a:rPr lang="ja-JP" altLang="en-US" dirty="0"/>
              <a:t>株式会社ＮＴＴデータ経営研究所</a:t>
            </a:r>
            <a:br>
              <a:rPr lang="ja-JP" altLang="en-US" dirty="0"/>
            </a:br>
            <a:r>
              <a:rPr lang="ja-JP" altLang="en-US" dirty="0"/>
              <a:t>○○○○○○○○○○○○</a:t>
            </a:r>
            <a:endParaRPr kumimoji="1" lang="ja-JP" altLang="en-US" dirty="0"/>
          </a:p>
        </p:txBody>
      </p:sp>
      <p:sp>
        <p:nvSpPr>
          <p:cNvPr id="12" name="タイトル 1"/>
          <p:cNvSpPr>
            <a:spLocks noGrp="1"/>
          </p:cNvSpPr>
          <p:nvPr>
            <p:ph type="title" hasCustomPrompt="1"/>
          </p:nvPr>
        </p:nvSpPr>
        <p:spPr>
          <a:xfrm>
            <a:off x="2037755" y="4810096"/>
            <a:ext cx="7054257" cy="988424"/>
          </a:xfrm>
          <a:prstGeom prst="rect">
            <a:avLst/>
          </a:prstGeom>
          <a:effectLst/>
        </p:spPr>
        <p:txBody>
          <a:bodyPr anchor="t">
            <a:normAutofit/>
          </a:bodyPr>
          <a:lstStyle>
            <a:lvl1pPr>
              <a:defRPr lang="ja-JP" altLang="en-US" sz="2215" spc="0" dirty="0" smtClean="0">
                <a:solidFill>
                  <a:srgbClr val="FFFFFF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</a:lstStyle>
          <a:p>
            <a:pPr marL="0" lvl="0" indent="0" fontAlgn="ctr">
              <a:spcBef>
                <a:spcPts val="0"/>
              </a:spcBef>
              <a:buFont typeface="Arial" pitchFamily="34" charset="0"/>
              <a:buNone/>
            </a:pPr>
            <a:r>
              <a:rPr kumimoji="1" lang="ja-JP" altLang="en-US" dirty="0"/>
              <a:t>［タイトル（１</a:t>
            </a:r>
            <a:r>
              <a:rPr kumimoji="1" lang="en-US" altLang="ja-JP" dirty="0"/>
              <a:t>〜</a:t>
            </a:r>
            <a:r>
              <a:rPr kumimoji="1" lang="ja-JP" altLang="en-US" dirty="0"/>
              <a:t>３行）］</a:t>
            </a:r>
          </a:p>
        </p:txBody>
      </p:sp>
      <p:sp>
        <p:nvSpPr>
          <p:cNvPr id="9" name="TextBox 12"/>
          <p:cNvSpPr txBox="1"/>
          <p:nvPr userDrawn="1"/>
        </p:nvSpPr>
        <p:spPr>
          <a:xfrm>
            <a:off x="5714165" y="6724938"/>
            <a:ext cx="3377848" cy="113557"/>
          </a:xfrm>
          <a:prstGeom prst="rect">
            <a:avLst/>
          </a:prstGeom>
          <a:noFill/>
        </p:spPr>
        <p:txBody>
          <a:bodyPr wrap="none" tIns="0" bIns="0">
            <a:spAutoFit/>
          </a:bodyPr>
          <a:lstStyle/>
          <a:p>
            <a:pPr marL="0" marR="0" indent="0" algn="r" defTabSz="5626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738" b="0" i="0" dirty="0">
                <a:solidFill>
                  <a:schemeClr val="bg1"/>
                </a:solidFill>
                <a:latin typeface="Meiryo UI" panose="020B0604030504040204" pitchFamily="50" charset="-128"/>
                <a:ea typeface="HGPGothicE" charset="-128"/>
                <a:cs typeface="Meiryo UI" pitchFamily="50" charset="-128"/>
              </a:rPr>
              <a:t>© 2020 NTT DATA INSTITUTE OF MANAGEMENT CONSULTING, Inc.</a:t>
            </a:r>
          </a:p>
        </p:txBody>
      </p:sp>
      <p:pic>
        <p:nvPicPr>
          <p:cNvPr id="16" name="図 15">
            <a:extLst>
              <a:ext uri="{FF2B5EF4-FFF2-40B4-BE49-F238E27FC236}">
                <a16:creationId xmlns:a16="http://schemas.microsoft.com/office/drawing/2014/main" id="{A6EF1438-A6A8-4043-BCC5-578DDA07008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520944" y="255008"/>
            <a:ext cx="2429169" cy="9015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72069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120">
          <p15:clr>
            <a:srgbClr val="FBAE40"/>
          </p15:clr>
        </p15:guide>
      </p15:sldGuideLst>
    </p:ext>
  </p:extLst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表紙B(Human Blue ロゴ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正方形/長方形 10"/>
          <p:cNvSpPr/>
          <p:nvPr userDrawn="1"/>
        </p:nvSpPr>
        <p:spPr>
          <a:xfrm>
            <a:off x="1" y="4714044"/>
            <a:ext cx="9144000" cy="215475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662" b="0" i="0" dirty="0">
              <a:latin typeface="HGPGothicE" charset="-128"/>
              <a:ea typeface="HGPGothicE" charset="-128"/>
            </a:endParaRPr>
          </a:p>
        </p:txBody>
      </p:sp>
      <p:pic>
        <p:nvPicPr>
          <p:cNvPr id="13" name="図 12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21201"/>
            <a:ext cx="3300921" cy="6436801"/>
          </a:xfrm>
          <a:prstGeom prst="rect">
            <a:avLst/>
          </a:prstGeom>
        </p:spPr>
      </p:pic>
      <p:sp>
        <p:nvSpPr>
          <p:cNvPr id="8" name="Text Placeholder 2"/>
          <p:cNvSpPr>
            <a:spLocks noGrp="1"/>
          </p:cNvSpPr>
          <p:nvPr>
            <p:ph type="body" idx="17" hasCustomPrompt="1"/>
          </p:nvPr>
        </p:nvSpPr>
        <p:spPr>
          <a:xfrm>
            <a:off x="2037755" y="5863765"/>
            <a:ext cx="7054257" cy="985567"/>
          </a:xfrm>
          <a:prstGeom prst="rect">
            <a:avLst/>
          </a:prstGeom>
          <a:effectLst/>
        </p:spPr>
        <p:txBody>
          <a:bodyPr anchor="t">
            <a:normAutofit/>
          </a:bodyPr>
          <a:lstStyle>
            <a:lvl1pPr marL="0" marR="0" indent="0" algn="l" defTabSz="447576" rtl="0" eaLnBrk="1" fontAlgn="ctr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 sz="1662" b="0" i="0" baseline="0">
                <a:solidFill>
                  <a:srgbClr val="FFFFFF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562680" indent="0">
              <a:buNone/>
              <a:defRPr sz="1292">
                <a:solidFill>
                  <a:schemeClr val="bg1"/>
                </a:solidFill>
                <a:latin typeface="MS PGothic" charset="-128"/>
                <a:ea typeface="MS PGothic" charset="-128"/>
                <a:cs typeface="MS PGothic" charset="-128"/>
              </a:defRPr>
            </a:lvl2pPr>
            <a:lvl3pPr marL="1125360" indent="0">
              <a:buNone/>
              <a:defRPr sz="1292">
                <a:solidFill>
                  <a:schemeClr val="bg1"/>
                </a:solidFill>
                <a:latin typeface="MS PGothic" charset="-128"/>
                <a:ea typeface="MS PGothic" charset="-128"/>
                <a:cs typeface="MS PGothic" charset="-128"/>
              </a:defRPr>
            </a:lvl3pPr>
            <a:lvl4pPr marL="1688040" indent="0">
              <a:buNone/>
              <a:defRPr sz="1723">
                <a:solidFill>
                  <a:schemeClr val="tx1">
                    <a:tint val="75000"/>
                  </a:schemeClr>
                </a:solidFill>
              </a:defRPr>
            </a:lvl4pPr>
            <a:lvl5pPr marL="2250719" indent="0">
              <a:buNone/>
              <a:defRPr sz="1723">
                <a:solidFill>
                  <a:schemeClr val="tx1">
                    <a:tint val="75000"/>
                  </a:schemeClr>
                </a:solidFill>
              </a:defRPr>
            </a:lvl5pPr>
            <a:lvl6pPr marL="2813398" indent="0">
              <a:buNone/>
              <a:defRPr sz="1723">
                <a:solidFill>
                  <a:schemeClr val="tx1">
                    <a:tint val="75000"/>
                  </a:schemeClr>
                </a:solidFill>
              </a:defRPr>
            </a:lvl6pPr>
            <a:lvl7pPr marL="3376079" indent="0">
              <a:buNone/>
              <a:defRPr sz="1723">
                <a:solidFill>
                  <a:schemeClr val="tx1">
                    <a:tint val="75000"/>
                  </a:schemeClr>
                </a:solidFill>
              </a:defRPr>
            </a:lvl7pPr>
            <a:lvl8pPr marL="3938757" indent="0">
              <a:buNone/>
              <a:defRPr sz="1723">
                <a:solidFill>
                  <a:schemeClr val="tx1">
                    <a:tint val="75000"/>
                  </a:schemeClr>
                </a:solidFill>
              </a:defRPr>
            </a:lvl8pPr>
            <a:lvl9pPr marL="4501437" indent="0">
              <a:buNone/>
              <a:defRPr sz="17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447576" rtl="0" eaLnBrk="1" fontAlgn="ctr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ja-JP" altLang="en-US" dirty="0"/>
              <a:t>○○○○年○○月○○日</a:t>
            </a:r>
            <a:br>
              <a:rPr lang="ja-JP" altLang="en-US" dirty="0"/>
            </a:br>
            <a:r>
              <a:rPr lang="ja-JP" altLang="en-US" dirty="0"/>
              <a:t>株式会社ＮＴＴデータ経営研究所</a:t>
            </a:r>
            <a:br>
              <a:rPr lang="ja-JP" altLang="en-US" dirty="0"/>
            </a:br>
            <a:r>
              <a:rPr lang="ja-JP" altLang="en-US" dirty="0"/>
              <a:t>○○○○○○○○○○○○</a:t>
            </a:r>
            <a:endParaRPr kumimoji="1" lang="ja-JP" altLang="en-US" dirty="0"/>
          </a:p>
        </p:txBody>
      </p:sp>
      <p:sp>
        <p:nvSpPr>
          <p:cNvPr id="12" name="タイトル 1"/>
          <p:cNvSpPr>
            <a:spLocks noGrp="1"/>
          </p:cNvSpPr>
          <p:nvPr>
            <p:ph type="title" hasCustomPrompt="1"/>
          </p:nvPr>
        </p:nvSpPr>
        <p:spPr>
          <a:xfrm>
            <a:off x="2037755" y="4810096"/>
            <a:ext cx="7054257" cy="988424"/>
          </a:xfrm>
          <a:prstGeom prst="rect">
            <a:avLst/>
          </a:prstGeom>
          <a:effectLst/>
        </p:spPr>
        <p:txBody>
          <a:bodyPr anchor="t">
            <a:normAutofit/>
          </a:bodyPr>
          <a:lstStyle>
            <a:lvl1pPr>
              <a:defRPr lang="ja-JP" altLang="en-US" sz="2215" spc="0" dirty="0" smtClean="0">
                <a:solidFill>
                  <a:srgbClr val="FFFFFF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</a:lstStyle>
          <a:p>
            <a:pPr marL="0" lvl="0" indent="0" fontAlgn="ctr">
              <a:spcBef>
                <a:spcPts val="0"/>
              </a:spcBef>
              <a:buFont typeface="Arial" pitchFamily="34" charset="0"/>
              <a:buNone/>
            </a:pPr>
            <a:r>
              <a:rPr kumimoji="1" lang="ja-JP" altLang="en-US" dirty="0"/>
              <a:t>［タイトル（１</a:t>
            </a:r>
            <a:r>
              <a:rPr kumimoji="1" lang="en-US" altLang="ja-JP" dirty="0"/>
              <a:t>〜</a:t>
            </a:r>
            <a:r>
              <a:rPr kumimoji="1" lang="ja-JP" altLang="en-US" dirty="0"/>
              <a:t>３行）］</a:t>
            </a:r>
          </a:p>
        </p:txBody>
      </p:sp>
      <p:sp>
        <p:nvSpPr>
          <p:cNvPr id="10" name="TextBox 12"/>
          <p:cNvSpPr txBox="1"/>
          <p:nvPr userDrawn="1"/>
        </p:nvSpPr>
        <p:spPr>
          <a:xfrm>
            <a:off x="5714164" y="6724938"/>
            <a:ext cx="3377848" cy="113557"/>
          </a:xfrm>
          <a:prstGeom prst="rect">
            <a:avLst/>
          </a:prstGeom>
          <a:noFill/>
        </p:spPr>
        <p:txBody>
          <a:bodyPr wrap="none" tIns="0" bIns="0">
            <a:spAutoFit/>
          </a:bodyPr>
          <a:lstStyle/>
          <a:p>
            <a:pPr marL="0" marR="0" indent="0" algn="r" defTabSz="5626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738" b="0" i="0" dirty="0">
                <a:solidFill>
                  <a:schemeClr val="bg1"/>
                </a:solidFill>
                <a:latin typeface="Meiryo UI" panose="020B0604030504040204" pitchFamily="50" charset="-128"/>
                <a:ea typeface="HGPGothicE" charset="-128"/>
                <a:cs typeface="Meiryo UI" pitchFamily="50" charset="-128"/>
              </a:rPr>
              <a:t>© 2020 NTT DATA INSTITUTE OF MANAGEMENT CONSULTING, Inc.</a:t>
            </a:r>
          </a:p>
        </p:txBody>
      </p:sp>
      <p:pic>
        <p:nvPicPr>
          <p:cNvPr id="16" name="図 15">
            <a:extLst>
              <a:ext uri="{FF2B5EF4-FFF2-40B4-BE49-F238E27FC236}">
                <a16:creationId xmlns:a16="http://schemas.microsoft.com/office/drawing/2014/main" id="{A6047BE2-75E4-8743-8BCD-19E0EC5A22E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520962" y="254000"/>
            <a:ext cx="2432492" cy="90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621918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目次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9A2B2F6D-705F-4251-969F-C7502713D97B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979735" y="908049"/>
            <a:ext cx="6712615" cy="5544000"/>
          </a:xfrm>
          <a:prstGeom prst="rect">
            <a:avLst/>
          </a:prstGeom>
        </p:spPr>
        <p:txBody>
          <a:bodyPr/>
          <a:lstStyle>
            <a:lvl1pPr marL="422041" indent="-422041">
              <a:buFont typeface="+mj-lt"/>
              <a:buAutoNum type="arabicPeriod"/>
              <a:defRPr sz="1846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>
              <a:defRPr sz="1846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2pPr>
            <a:lvl3pPr>
              <a:defRPr sz="1846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3pPr>
            <a:lvl4pPr>
              <a:defRPr sz="1846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4pPr>
            <a:lvl5pPr>
              <a:defRPr sz="1846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5pPr>
          </a:lstStyle>
          <a:p>
            <a:pPr lvl="0"/>
            <a:r>
              <a:rPr kumimoji="1" lang="ja-JP" altLang="en-US" dirty="0"/>
              <a:t>目次の入力</a:t>
            </a:r>
          </a:p>
          <a:p>
            <a:pPr lvl="1"/>
            <a:r>
              <a:rPr kumimoji="1" lang="ja-JP" altLang="en-US" dirty="0"/>
              <a:t>第 </a:t>
            </a:r>
            <a:r>
              <a:rPr kumimoji="1" lang="en-US" altLang="ja-JP" dirty="0"/>
              <a:t>2 </a:t>
            </a:r>
            <a:r>
              <a:rPr kumimoji="1" lang="ja-JP" altLang="en-US" dirty="0"/>
              <a:t>レベル</a:t>
            </a:r>
          </a:p>
          <a:p>
            <a:pPr lvl="2"/>
            <a:r>
              <a:rPr kumimoji="1" lang="ja-JP" altLang="en-US" dirty="0"/>
              <a:t>第 </a:t>
            </a:r>
            <a:r>
              <a:rPr kumimoji="1" lang="en-US" altLang="ja-JP" dirty="0"/>
              <a:t>3 </a:t>
            </a:r>
            <a:r>
              <a:rPr kumimoji="1" lang="ja-JP" altLang="en-US" dirty="0"/>
              <a:t>レベル</a:t>
            </a:r>
          </a:p>
          <a:p>
            <a:pPr lvl="3"/>
            <a:r>
              <a:rPr kumimoji="1" lang="ja-JP" altLang="en-US" dirty="0"/>
              <a:t>第 </a:t>
            </a:r>
            <a:r>
              <a:rPr kumimoji="1" lang="en-US" altLang="ja-JP" dirty="0"/>
              <a:t>4 </a:t>
            </a:r>
            <a:r>
              <a:rPr kumimoji="1" lang="ja-JP" altLang="en-US" dirty="0"/>
              <a:t>レベル</a:t>
            </a:r>
          </a:p>
          <a:p>
            <a:pPr lvl="4"/>
            <a:r>
              <a:rPr kumimoji="1" lang="ja-JP" altLang="en-US" dirty="0"/>
              <a:t>第 </a:t>
            </a:r>
            <a:r>
              <a:rPr kumimoji="1" lang="en-US" altLang="ja-JP" dirty="0"/>
              <a:t>5 </a:t>
            </a:r>
            <a:r>
              <a:rPr kumimoji="1" lang="ja-JP" altLang="en-US" dirty="0"/>
              <a:t>レベル</a:t>
            </a:r>
          </a:p>
        </p:txBody>
      </p:sp>
      <p:pic>
        <p:nvPicPr>
          <p:cNvPr id="8" name="図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3113690"/>
            <a:ext cx="1920158" cy="3744310"/>
          </a:xfrm>
          <a:prstGeom prst="rect">
            <a:avLst/>
          </a:prstGeom>
        </p:spPr>
      </p:pic>
      <p:pic>
        <p:nvPicPr>
          <p:cNvPr id="11" name="図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38000" y="6504431"/>
            <a:ext cx="1070505" cy="295200"/>
          </a:xfrm>
          <a:prstGeom prst="rect">
            <a:avLst/>
          </a:prstGeom>
        </p:spPr>
      </p:pic>
      <p:sp>
        <p:nvSpPr>
          <p:cNvPr id="15" name="タイトル 1"/>
          <p:cNvSpPr>
            <a:spLocks noGrp="1"/>
          </p:cNvSpPr>
          <p:nvPr>
            <p:ph type="title" hasCustomPrompt="1"/>
          </p:nvPr>
        </p:nvSpPr>
        <p:spPr>
          <a:xfrm>
            <a:off x="158941" y="1748"/>
            <a:ext cx="8841821" cy="730799"/>
          </a:xfrm>
          <a:prstGeom prst="rect">
            <a:avLst/>
          </a:prstGeom>
        </p:spPr>
        <p:txBody>
          <a:bodyPr anchor="ctr" anchorCtr="0">
            <a:normAutofit/>
          </a:bodyPr>
          <a:lstStyle>
            <a:lvl1pPr>
              <a:defRPr lang="ja-JP" altLang="en-US" sz="2215" spc="0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</a:lstStyle>
          <a:p>
            <a:pPr marL="209053" marR="0" lvl="0" indent="-209053" defTabSz="562680" latinLnBrk="0">
              <a:lnSpc>
                <a:spcPct val="100000"/>
              </a:lnSpc>
              <a:spcBef>
                <a:spcPct val="20000"/>
              </a:spcBef>
              <a:buClrTx/>
              <a:buSzTx/>
              <a:buFont typeface="Arial" pitchFamily="34" charset="0"/>
              <a:buNone/>
              <a:tabLst/>
            </a:pPr>
            <a:r>
              <a:rPr kumimoji="1" lang="ja-JP" altLang="en-US" dirty="0"/>
              <a:t>［目次］</a:t>
            </a:r>
          </a:p>
        </p:txBody>
      </p:sp>
      <p:sp>
        <p:nvSpPr>
          <p:cNvPr id="10" name="TextBox 12"/>
          <p:cNvSpPr txBox="1"/>
          <p:nvPr userDrawn="1"/>
        </p:nvSpPr>
        <p:spPr>
          <a:xfrm>
            <a:off x="997049" y="6580945"/>
            <a:ext cx="3377848" cy="113557"/>
          </a:xfrm>
          <a:prstGeom prst="rect">
            <a:avLst/>
          </a:prstGeom>
          <a:noFill/>
        </p:spPr>
        <p:txBody>
          <a:bodyPr wrap="none" tIns="0" bIns="0">
            <a:spAutoFit/>
          </a:bodyPr>
          <a:lstStyle/>
          <a:p>
            <a:pPr marL="0" marR="0" indent="0" algn="r" defTabSz="5626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738" b="0" i="0" dirty="0">
                <a:solidFill>
                  <a:schemeClr val="tx1"/>
                </a:solidFill>
                <a:latin typeface="Meiryo UI" panose="020B0604030504040204" pitchFamily="50" charset="-128"/>
                <a:ea typeface="HGPGothicE" charset="-128"/>
                <a:cs typeface="Meiryo UI" pitchFamily="50" charset="-128"/>
              </a:rPr>
              <a:t>© 2020 NTT DATA INSTITUTE OF MANAGEMENT CONSULTING, Inc.</a:t>
            </a:r>
          </a:p>
        </p:txBody>
      </p:sp>
      <p:sp>
        <p:nvSpPr>
          <p:cNvPr id="12" name="TextBox 16"/>
          <p:cNvSpPr txBox="1"/>
          <p:nvPr userDrawn="1"/>
        </p:nvSpPr>
        <p:spPr>
          <a:xfrm>
            <a:off x="4262663" y="6551482"/>
            <a:ext cx="618675" cy="170496"/>
          </a:xfrm>
          <a:prstGeom prst="rect">
            <a:avLst/>
          </a:prstGeom>
          <a:noFill/>
        </p:spPr>
        <p:txBody>
          <a:bodyPr wrap="square" tIns="0" bIns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fld id="{0F9AC1C8-10F2-4A77-9A6E-9375F974715F}" type="slidenum">
              <a:rPr lang="en-US" sz="1108" b="0" i="0">
                <a:solidFill>
                  <a:schemeClr val="tx1"/>
                </a:solidFill>
                <a:latin typeface="HGPGothicE" charset="-128"/>
                <a:ea typeface="HGPGothicE" charset="-128"/>
                <a:cs typeface="HGPGothicE" charset="-128"/>
              </a:rPr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en-US" sz="1108" b="0" i="0" dirty="0">
              <a:solidFill>
                <a:schemeClr val="tx1"/>
              </a:solidFill>
              <a:latin typeface="HGPGothicE" charset="-128"/>
              <a:ea typeface="HGPGothicE" charset="-128"/>
              <a:cs typeface="HGPGothicE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464984496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中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タイトル 1"/>
          <p:cNvSpPr>
            <a:spLocks noGrp="1"/>
          </p:cNvSpPr>
          <p:nvPr>
            <p:ph type="title" hasCustomPrompt="1"/>
          </p:nvPr>
        </p:nvSpPr>
        <p:spPr>
          <a:xfrm>
            <a:off x="1428923" y="908720"/>
            <a:ext cx="6267116" cy="4412378"/>
          </a:xfrm>
          <a:prstGeom prst="rect">
            <a:avLst/>
          </a:prstGeom>
        </p:spPr>
        <p:txBody>
          <a:bodyPr anchor="ctr" anchorCtr="1">
            <a:normAutofit/>
          </a:bodyPr>
          <a:lstStyle>
            <a:lvl1pPr algn="ctr">
              <a:defRPr sz="2215" spc="185" baseline="0">
                <a:solidFill>
                  <a:srgbClr val="FFFFFF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</a:lstStyle>
          <a:p>
            <a:r>
              <a:rPr kumimoji="1" lang="ja-JP" altLang="en-US" dirty="0"/>
              <a:t>［中扉］</a:t>
            </a:r>
          </a:p>
        </p:txBody>
      </p:sp>
      <p:sp>
        <p:nvSpPr>
          <p:cNvPr id="8" name="TextBox 16"/>
          <p:cNvSpPr txBox="1"/>
          <p:nvPr userDrawn="1"/>
        </p:nvSpPr>
        <p:spPr>
          <a:xfrm>
            <a:off x="4277396" y="6551482"/>
            <a:ext cx="618675" cy="170496"/>
          </a:xfrm>
          <a:prstGeom prst="rect">
            <a:avLst/>
          </a:prstGeom>
          <a:noFill/>
        </p:spPr>
        <p:txBody>
          <a:bodyPr wrap="square" tIns="0" bIns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fld id="{0F9AC1C8-10F2-4A77-9A6E-9375F974715F}" type="slidenum">
              <a:rPr lang="en-US" sz="1108" b="0" i="0">
                <a:solidFill>
                  <a:schemeClr val="bg1"/>
                </a:solidFill>
                <a:latin typeface="HGPGothicE" charset="-128"/>
                <a:ea typeface="HGPGothicE" charset="-128"/>
                <a:cs typeface="HGPGothicE" charset="-128"/>
              </a:rPr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en-US" sz="1108" b="0" i="0" dirty="0">
              <a:solidFill>
                <a:schemeClr val="bg1"/>
              </a:solidFill>
              <a:latin typeface="HGPGothicE" charset="-128"/>
              <a:ea typeface="HGPGothicE" charset="-128"/>
              <a:cs typeface="HGPGothicE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9539249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D80F0D-8CD4-41AB-95B9-9D1B92C797D3}" type="datetime1">
              <a:rPr kumimoji="1" lang="ja-JP" altLang="en-US" smtClean="0"/>
              <a:t>2021/11/19</a:t>
            </a:fld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A37A07-259B-47A6-8E3E-E5B35A759090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811494680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とコンテンツ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06ACBF3F-D8C8-49E5-AED6-9B2012FC0A1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35220" y="908050"/>
            <a:ext cx="8257846" cy="5256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46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>
              <a:defRPr sz="1846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2pPr>
            <a:lvl3pPr>
              <a:defRPr sz="1846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3pPr>
            <a:lvl4pPr>
              <a:defRPr sz="1846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4pPr>
            <a:lvl5pPr>
              <a:defRPr sz="1846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5pPr>
          </a:lstStyle>
          <a:p>
            <a:pPr lvl="0"/>
            <a:r>
              <a:rPr kumimoji="1" lang="ja-JP" altLang="en-US" dirty="0"/>
              <a:t>テキストの入力</a:t>
            </a:r>
          </a:p>
          <a:p>
            <a:pPr lvl="1"/>
            <a:r>
              <a:rPr kumimoji="1" lang="ja-JP" altLang="en-US" dirty="0"/>
              <a:t>第 </a:t>
            </a:r>
            <a:r>
              <a:rPr kumimoji="1" lang="en-US" altLang="ja-JP" dirty="0"/>
              <a:t>2 </a:t>
            </a:r>
            <a:r>
              <a:rPr kumimoji="1" lang="ja-JP" altLang="en-US" dirty="0"/>
              <a:t>レベル</a:t>
            </a:r>
          </a:p>
          <a:p>
            <a:pPr lvl="2"/>
            <a:r>
              <a:rPr kumimoji="1" lang="ja-JP" altLang="en-US" dirty="0"/>
              <a:t>第 </a:t>
            </a:r>
            <a:r>
              <a:rPr kumimoji="1" lang="en-US" altLang="ja-JP" dirty="0"/>
              <a:t>3 </a:t>
            </a:r>
            <a:r>
              <a:rPr kumimoji="1" lang="ja-JP" altLang="en-US" dirty="0"/>
              <a:t>レベル</a:t>
            </a:r>
          </a:p>
          <a:p>
            <a:pPr lvl="3"/>
            <a:r>
              <a:rPr kumimoji="1" lang="ja-JP" altLang="en-US" dirty="0"/>
              <a:t>第 </a:t>
            </a:r>
            <a:r>
              <a:rPr kumimoji="1" lang="en-US" altLang="ja-JP" dirty="0"/>
              <a:t>4 </a:t>
            </a:r>
            <a:r>
              <a:rPr kumimoji="1" lang="ja-JP" altLang="en-US" dirty="0"/>
              <a:t>レベル</a:t>
            </a:r>
          </a:p>
          <a:p>
            <a:pPr lvl="4"/>
            <a:r>
              <a:rPr kumimoji="1" lang="ja-JP" altLang="en-US" dirty="0"/>
              <a:t>第 </a:t>
            </a:r>
            <a:r>
              <a:rPr kumimoji="1" lang="en-US" altLang="ja-JP" dirty="0"/>
              <a:t>5 </a:t>
            </a:r>
            <a:r>
              <a:rPr kumimoji="1" lang="ja-JP" altLang="en-US" dirty="0"/>
              <a:t>レベル</a:t>
            </a:r>
          </a:p>
        </p:txBody>
      </p:sp>
      <p:sp>
        <p:nvSpPr>
          <p:cNvPr id="8" name="タイトル 1"/>
          <p:cNvSpPr>
            <a:spLocks noGrp="1"/>
          </p:cNvSpPr>
          <p:nvPr>
            <p:ph type="title" hasCustomPrompt="1"/>
          </p:nvPr>
        </p:nvSpPr>
        <p:spPr>
          <a:xfrm>
            <a:off x="158941" y="2903"/>
            <a:ext cx="8841821" cy="730799"/>
          </a:xfrm>
          <a:prstGeom prst="rect">
            <a:avLst/>
          </a:prstGeom>
        </p:spPr>
        <p:txBody>
          <a:bodyPr tIns="108000" anchor="ctr" anchorCtr="0">
            <a:normAutofit/>
          </a:bodyPr>
          <a:lstStyle>
            <a:lvl1pPr>
              <a:defRPr lang="ja-JP" altLang="en-US" sz="2215" spc="0" dirty="0" smtClean="0">
                <a:solidFill>
                  <a:schemeClr val="accent2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</a:lstStyle>
          <a:p>
            <a:pPr marL="209053" marR="0" lvl="0" indent="-209053" defTabSz="562680" latinLnBrk="0">
              <a:lnSpc>
                <a:spcPct val="100000"/>
              </a:lnSpc>
              <a:spcBef>
                <a:spcPct val="20000"/>
              </a:spcBef>
              <a:buClrTx/>
              <a:buSzTx/>
              <a:buFont typeface="+mj-lt"/>
              <a:buNone/>
              <a:tabLst/>
            </a:pPr>
            <a:r>
              <a:rPr kumimoji="1" lang="ja-JP" altLang="en-US" dirty="0"/>
              <a:t>［タイトル］</a:t>
            </a:r>
          </a:p>
        </p:txBody>
      </p:sp>
    </p:spTree>
    <p:extLst>
      <p:ext uri="{BB962C8B-B14F-4D97-AF65-F5344CB8AC3E}">
        <p14:creationId xmlns:p14="http://schemas.microsoft.com/office/powerpoint/2010/main" val="1148361371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とコンテンツ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26844846-989F-49DD-8D5C-53B56152030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36685" y="908049"/>
            <a:ext cx="8257846" cy="5256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46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>
              <a:defRPr sz="1846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2pPr>
            <a:lvl3pPr>
              <a:defRPr sz="1846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3pPr>
            <a:lvl4pPr>
              <a:defRPr sz="1846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4pPr>
            <a:lvl5pPr>
              <a:defRPr sz="1846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5pPr>
          </a:lstStyle>
          <a:p>
            <a:pPr lvl="0"/>
            <a:r>
              <a:rPr kumimoji="1" lang="ja-JP" altLang="en-US" dirty="0"/>
              <a:t>テキストの入力</a:t>
            </a:r>
          </a:p>
          <a:p>
            <a:pPr lvl="1"/>
            <a:r>
              <a:rPr kumimoji="1" lang="ja-JP" altLang="en-US" dirty="0"/>
              <a:t>第 </a:t>
            </a:r>
            <a:r>
              <a:rPr kumimoji="1" lang="en-US" altLang="ja-JP" dirty="0"/>
              <a:t>2 </a:t>
            </a:r>
            <a:r>
              <a:rPr kumimoji="1" lang="ja-JP" altLang="en-US" dirty="0"/>
              <a:t>レベル</a:t>
            </a:r>
          </a:p>
          <a:p>
            <a:pPr lvl="2"/>
            <a:r>
              <a:rPr kumimoji="1" lang="ja-JP" altLang="en-US" dirty="0"/>
              <a:t>第 </a:t>
            </a:r>
            <a:r>
              <a:rPr kumimoji="1" lang="en-US" altLang="ja-JP" dirty="0"/>
              <a:t>3 </a:t>
            </a:r>
            <a:r>
              <a:rPr kumimoji="1" lang="ja-JP" altLang="en-US" dirty="0"/>
              <a:t>レベル</a:t>
            </a:r>
          </a:p>
          <a:p>
            <a:pPr lvl="3"/>
            <a:r>
              <a:rPr kumimoji="1" lang="ja-JP" altLang="en-US" dirty="0"/>
              <a:t>第 </a:t>
            </a:r>
            <a:r>
              <a:rPr kumimoji="1" lang="en-US" altLang="ja-JP" dirty="0"/>
              <a:t>4 </a:t>
            </a:r>
            <a:r>
              <a:rPr kumimoji="1" lang="ja-JP" altLang="en-US" dirty="0"/>
              <a:t>レベル</a:t>
            </a:r>
          </a:p>
          <a:p>
            <a:pPr lvl="4"/>
            <a:r>
              <a:rPr kumimoji="1" lang="ja-JP" altLang="en-US" dirty="0"/>
              <a:t>第 </a:t>
            </a:r>
            <a:r>
              <a:rPr kumimoji="1" lang="en-US" altLang="ja-JP" dirty="0"/>
              <a:t>5 </a:t>
            </a:r>
            <a:r>
              <a:rPr kumimoji="1" lang="ja-JP" altLang="en-US" dirty="0"/>
              <a:t>レベル</a:t>
            </a:r>
          </a:p>
        </p:txBody>
      </p:sp>
      <p:sp>
        <p:nvSpPr>
          <p:cNvPr id="5" name="Rectangle 20"/>
          <p:cNvSpPr/>
          <p:nvPr userDrawn="1"/>
        </p:nvSpPr>
        <p:spPr>
          <a:xfrm>
            <a:off x="0" y="0"/>
            <a:ext cx="9144000" cy="733702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561" tIns="38780" rIns="77561" bIns="38780" rtlCol="0" anchor="ctr">
            <a:normAutofit/>
          </a:bodyPr>
          <a:lstStyle/>
          <a:p>
            <a:pPr algn="ctr"/>
            <a:endParaRPr lang="en-US" sz="1662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0" name="タイトル 1"/>
          <p:cNvSpPr>
            <a:spLocks noGrp="1"/>
          </p:cNvSpPr>
          <p:nvPr>
            <p:ph type="title" hasCustomPrompt="1"/>
          </p:nvPr>
        </p:nvSpPr>
        <p:spPr>
          <a:xfrm>
            <a:off x="158941" y="2903"/>
            <a:ext cx="8841821" cy="730799"/>
          </a:xfrm>
          <a:prstGeom prst="rect">
            <a:avLst/>
          </a:prstGeom>
        </p:spPr>
        <p:txBody>
          <a:bodyPr tIns="108000" anchor="ctr" anchorCtr="0">
            <a:normAutofit/>
          </a:bodyPr>
          <a:lstStyle>
            <a:lvl1pPr>
              <a:defRPr lang="ja-JP" altLang="en-US" sz="2215" spc="0" dirty="0" smtClean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</a:lstStyle>
          <a:p>
            <a:pPr marL="209053" marR="0" lvl="0" indent="-209053" defTabSz="562680" latinLnBrk="0">
              <a:lnSpc>
                <a:spcPct val="100000"/>
              </a:lnSpc>
              <a:spcBef>
                <a:spcPct val="20000"/>
              </a:spcBef>
              <a:buClrTx/>
              <a:buSzTx/>
              <a:buFont typeface="+mj-lt"/>
              <a:buNone/>
              <a:tabLst/>
            </a:pPr>
            <a:r>
              <a:rPr kumimoji="1" lang="ja-JP" altLang="en-US" dirty="0"/>
              <a:t>［タイトル］</a:t>
            </a:r>
          </a:p>
        </p:txBody>
      </p:sp>
    </p:spTree>
    <p:extLst>
      <p:ext uri="{BB962C8B-B14F-4D97-AF65-F5344CB8AC3E}">
        <p14:creationId xmlns:p14="http://schemas.microsoft.com/office/powerpoint/2010/main" val="3447202765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とコンテンツ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コンテンツ プレースホルダー 2"/>
          <p:cNvSpPr>
            <a:spLocks noGrp="1"/>
          </p:cNvSpPr>
          <p:nvPr>
            <p:ph idx="10" hasCustomPrompt="1"/>
          </p:nvPr>
        </p:nvSpPr>
        <p:spPr>
          <a:xfrm>
            <a:off x="2612216" y="2852936"/>
            <a:ext cx="3920473" cy="828102"/>
          </a:xfrm>
          <a:prstGeom prst="rect">
            <a:avLst/>
          </a:prstGeom>
          <a:ln w="38100">
            <a:solidFill>
              <a:schemeClr val="bg1"/>
            </a:solidFill>
            <a:prstDash val="sysDot"/>
          </a:ln>
        </p:spPr>
        <p:txBody>
          <a:bodyPr lIns="90000" anchor="ctr" anchorCtr="1"/>
          <a:lstStyle>
            <a:lvl1pPr marL="0" indent="0" fontAlgn="ctr">
              <a:spcBef>
                <a:spcPts val="0"/>
              </a:spcBef>
              <a:buFontTx/>
              <a:buNone/>
              <a:defRPr sz="1662" b="0" i="0" spc="73" baseline="0">
                <a:solidFill>
                  <a:schemeClr val="bg1"/>
                </a:solidFill>
                <a:latin typeface="HGPGothicE" charset="-128"/>
                <a:ea typeface="HGPGothicE" charset="-128"/>
                <a:cs typeface="HGPGothicE" charset="-128"/>
              </a:defRPr>
            </a:lvl1pPr>
            <a:lvl2pPr marL="447576" indent="0" fontAlgn="ctr">
              <a:spcBef>
                <a:spcPts val="0"/>
              </a:spcBef>
              <a:buFontTx/>
              <a:buNone/>
              <a:defRPr sz="1662" b="0" i="0" spc="73">
                <a:solidFill>
                  <a:schemeClr val="bg1"/>
                </a:solidFill>
                <a:latin typeface="HGPGothicE" charset="-128"/>
                <a:ea typeface="HGPGothicE" charset="-128"/>
                <a:cs typeface="HGPGothicE" charset="-128"/>
              </a:defRPr>
            </a:lvl2pPr>
            <a:lvl3pPr marL="895152" indent="0" fontAlgn="ctr">
              <a:spcBef>
                <a:spcPts val="0"/>
              </a:spcBef>
              <a:buFontTx/>
              <a:buNone/>
              <a:defRPr sz="1662" b="0" i="0" spc="73">
                <a:solidFill>
                  <a:schemeClr val="bg1"/>
                </a:solidFill>
                <a:latin typeface="HGPGothicE" charset="-128"/>
                <a:ea typeface="HGPGothicE" charset="-128"/>
                <a:cs typeface="HGPGothicE" charset="-128"/>
              </a:defRPr>
            </a:lvl3pPr>
            <a:lvl4pPr marL="1342730" indent="0">
              <a:buFontTx/>
              <a:buNone/>
              <a:defRPr>
                <a:solidFill>
                  <a:schemeClr val="tx2"/>
                </a:solidFill>
              </a:defRPr>
            </a:lvl4pPr>
            <a:lvl5pPr marL="1790306" indent="0">
              <a:buFontTx/>
              <a:buNone/>
              <a:defRPr>
                <a:solidFill>
                  <a:schemeClr val="tx2"/>
                </a:solidFill>
              </a:defRPr>
            </a:lvl5pPr>
          </a:lstStyle>
          <a:p>
            <a:pPr algn="ctr"/>
            <a:r>
              <a:rPr lang="ja-JP" altLang="en-US" sz="1662" spc="185">
                <a:solidFill>
                  <a:srgbClr val="FFFFFF"/>
                </a:solidFill>
                <a:latin typeface="HGPGothicE" charset="-128"/>
                <a:ea typeface="HGPGothicE" charset="-128"/>
                <a:cs typeface="HGPGothicE" charset="-128"/>
              </a:rPr>
              <a:t>写真</a:t>
            </a:r>
            <a:r>
              <a:rPr lang="en-US" altLang="ja-JP" sz="1662" spc="185">
                <a:solidFill>
                  <a:srgbClr val="FFFFFF"/>
                </a:solidFill>
                <a:latin typeface="HGPGothicE" charset="-128"/>
                <a:ea typeface="HGPGothicE" charset="-128"/>
                <a:cs typeface="HGPGothicE" charset="-128"/>
              </a:rPr>
              <a:t>/</a:t>
            </a:r>
            <a:r>
              <a:rPr lang="ja-JP" altLang="en-US" sz="1662" spc="185">
                <a:solidFill>
                  <a:srgbClr val="FFFFFF"/>
                </a:solidFill>
                <a:latin typeface="HGPGothicE" charset="-128"/>
                <a:ea typeface="HGPGothicE" charset="-128"/>
                <a:cs typeface="HGPGothicE" charset="-128"/>
              </a:rPr>
              <a:t>動画を貼付</a:t>
            </a:r>
            <a:endParaRPr lang="ja-JP" altLang="en-US" sz="1662" spc="185" dirty="0">
              <a:solidFill>
                <a:srgbClr val="FFFFFF"/>
              </a:solidFill>
              <a:latin typeface="HGPGothicE" charset="-128"/>
              <a:ea typeface="HGPGothicE" charset="-128"/>
              <a:cs typeface="HGPGothicE" charset="-128"/>
            </a:endParaRPr>
          </a:p>
        </p:txBody>
      </p:sp>
      <p:pic>
        <p:nvPicPr>
          <p:cNvPr id="10" name="図 9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28978" y="6503752"/>
            <a:ext cx="1087709" cy="296174"/>
          </a:xfrm>
          <a:prstGeom prst="rect">
            <a:avLst/>
          </a:prstGeom>
        </p:spPr>
      </p:pic>
      <p:sp>
        <p:nvSpPr>
          <p:cNvPr id="7" name="TextBox 12"/>
          <p:cNvSpPr txBox="1"/>
          <p:nvPr userDrawn="1"/>
        </p:nvSpPr>
        <p:spPr>
          <a:xfrm>
            <a:off x="213494" y="6593331"/>
            <a:ext cx="3377848" cy="113557"/>
          </a:xfrm>
          <a:prstGeom prst="rect">
            <a:avLst/>
          </a:prstGeom>
          <a:noFill/>
        </p:spPr>
        <p:txBody>
          <a:bodyPr wrap="none" tIns="0" bIns="0">
            <a:spAutoFit/>
          </a:bodyPr>
          <a:lstStyle/>
          <a:p>
            <a:pPr marL="0" marR="0" indent="0" algn="l" defTabSz="5626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738" b="0" i="0" dirty="0">
                <a:solidFill>
                  <a:schemeClr val="bg1"/>
                </a:solidFill>
                <a:latin typeface="Meiryo UI" panose="020B0604030504040204" pitchFamily="50" charset="-128"/>
                <a:ea typeface="HGPGothicE" charset="-128"/>
                <a:cs typeface="Meiryo UI" pitchFamily="50" charset="-128"/>
              </a:rPr>
              <a:t>© 2020 NTT DATA INSTITUTE OF MANAGEMENT CONSULTING, Inc.</a:t>
            </a:r>
          </a:p>
        </p:txBody>
      </p:sp>
      <p:sp>
        <p:nvSpPr>
          <p:cNvPr id="9" name="TextBox 16"/>
          <p:cNvSpPr txBox="1"/>
          <p:nvPr userDrawn="1"/>
        </p:nvSpPr>
        <p:spPr>
          <a:xfrm>
            <a:off x="4277396" y="6551482"/>
            <a:ext cx="618675" cy="170496"/>
          </a:xfrm>
          <a:prstGeom prst="rect">
            <a:avLst/>
          </a:prstGeom>
          <a:noFill/>
        </p:spPr>
        <p:txBody>
          <a:bodyPr wrap="square" tIns="0" bIns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fld id="{0F9AC1C8-10F2-4A77-9A6E-9375F974715F}" type="slidenum">
              <a:rPr lang="en-US" sz="1108" b="0" i="0">
                <a:solidFill>
                  <a:schemeClr val="bg1"/>
                </a:solidFill>
                <a:latin typeface="HGPGothicE" charset="-128"/>
                <a:ea typeface="HGPGothicE" charset="-128"/>
                <a:cs typeface="HGPGothicE" charset="-128"/>
              </a:rPr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en-US" sz="1108" b="0" i="0" dirty="0">
              <a:solidFill>
                <a:schemeClr val="bg1"/>
              </a:solidFill>
              <a:latin typeface="HGPGothicE" charset="-128"/>
              <a:ea typeface="HGPGothicE" charset="-128"/>
              <a:cs typeface="HGPGothicE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68672962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120">
          <p15:clr>
            <a:srgbClr val="FBAE40"/>
          </p15:clr>
        </p15:guide>
      </p15:sldGuideLst>
    </p:ext>
  </p:extLst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クロージングロ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3197595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120">
          <p15:clr>
            <a:srgbClr val="FBAE40"/>
          </p15:clr>
        </p15:guide>
      </p15:sldGuideLst>
    </p:ext>
  </p:extLst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タイトルとコンテンツ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プレースホルダー 9"/>
          <p:cNvSpPr>
            <a:spLocks noGrp="1"/>
          </p:cNvSpPr>
          <p:nvPr>
            <p:ph type="body" sz="quarter" idx="10" hasCustomPrompt="1"/>
          </p:nvPr>
        </p:nvSpPr>
        <p:spPr>
          <a:xfrm>
            <a:off x="158943" y="2902"/>
            <a:ext cx="8833966" cy="720000"/>
          </a:xfrm>
          <a:prstGeom prst="rect">
            <a:avLst/>
          </a:prstGeom>
        </p:spPr>
        <p:txBody>
          <a:bodyPr tIns="108000" anchor="ctr" anchorCtr="0">
            <a:normAutofit/>
          </a:bodyPr>
          <a:lstStyle>
            <a:lvl1pPr marL="0" indent="0">
              <a:buFont typeface="+mj-lt"/>
              <a:buNone/>
              <a:defRPr sz="1846" baseline="0">
                <a:solidFill>
                  <a:schemeClr val="tx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defRPr>
            </a:lvl1pPr>
          </a:lstStyle>
          <a:p>
            <a:pPr marL="209053" marR="0" lvl="0" indent="-209053" algn="l" defTabSz="56268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1" lang="ja-JP" altLang="en-US"/>
              <a:t>［タイトル］</a:t>
            </a:r>
            <a:endParaRPr kumimoji="1" lang="ja-JP" altLang="en-US" dirty="0"/>
          </a:p>
        </p:txBody>
      </p:sp>
      <p:cxnSp>
        <p:nvCxnSpPr>
          <p:cNvPr id="3" name="直線コネクタ 2"/>
          <p:cNvCxnSpPr/>
          <p:nvPr userDrawn="1"/>
        </p:nvCxnSpPr>
        <p:spPr>
          <a:xfrm>
            <a:off x="158943" y="722902"/>
            <a:ext cx="8833966" cy="0"/>
          </a:xfrm>
          <a:prstGeom prst="line">
            <a:avLst/>
          </a:prstGeom>
          <a:ln w="1905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" name="コンテンツ プレースホルダー 2"/>
          <p:cNvSpPr>
            <a:spLocks noGrp="1"/>
          </p:cNvSpPr>
          <p:nvPr>
            <p:ph idx="11" hasCustomPrompt="1"/>
          </p:nvPr>
        </p:nvSpPr>
        <p:spPr>
          <a:xfrm>
            <a:off x="158942" y="764704"/>
            <a:ext cx="8812355" cy="864096"/>
          </a:xfrm>
          <a:prstGeom prst="rect">
            <a:avLst/>
          </a:prstGeom>
        </p:spPr>
        <p:txBody>
          <a:bodyPr lIns="90000"/>
          <a:lstStyle>
            <a:lvl1pPr marL="0" indent="0" fontAlgn="ctr">
              <a:spcBef>
                <a:spcPts val="0"/>
              </a:spcBef>
              <a:buFont typeface="Arial" panose="020B0604020202020204" pitchFamily="34" charset="0"/>
              <a:buNone/>
              <a:defRPr sz="1477" b="0" i="0" spc="0" baseline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562680" indent="0" fontAlgn="ctr">
              <a:spcBef>
                <a:spcPts val="0"/>
              </a:spcBef>
              <a:buFont typeface="Arial" charset="0"/>
              <a:buNone/>
              <a:defRPr sz="1846" b="0" i="0" spc="92">
                <a:solidFill>
                  <a:schemeClr val="tx1"/>
                </a:solidFill>
                <a:latin typeface="HGPGothicE" charset="-128"/>
                <a:ea typeface="HGPGothicE" charset="-128"/>
                <a:cs typeface="HGPGothicE" charset="-128"/>
              </a:defRPr>
            </a:lvl2pPr>
            <a:lvl3pPr marL="1125359" indent="0" fontAlgn="ctr">
              <a:spcBef>
                <a:spcPts val="0"/>
              </a:spcBef>
              <a:buFont typeface="Arial" charset="0"/>
              <a:buNone/>
              <a:defRPr sz="1846" b="0" i="0" spc="92">
                <a:solidFill>
                  <a:schemeClr val="tx1"/>
                </a:solidFill>
                <a:latin typeface="HGPGothicE" charset="-128"/>
                <a:ea typeface="HGPGothicE" charset="-128"/>
                <a:cs typeface="HGPGothicE" charset="-128"/>
              </a:defRPr>
            </a:lvl3pPr>
            <a:lvl4pPr marL="1688040" indent="0">
              <a:buFontTx/>
              <a:buNone/>
              <a:defRPr>
                <a:solidFill>
                  <a:schemeClr val="tx2"/>
                </a:solidFill>
              </a:defRPr>
            </a:lvl4pPr>
            <a:lvl5pPr marL="2250719" indent="0">
              <a:buFontTx/>
              <a:buNone/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kumimoji="1" lang="ja-JP" altLang="en-US" dirty="0"/>
              <a:t>テキストの入力</a:t>
            </a:r>
          </a:p>
        </p:txBody>
      </p:sp>
    </p:spTree>
    <p:extLst>
      <p:ext uri="{BB962C8B-B14F-4D97-AF65-F5344CB8AC3E}">
        <p14:creationId xmlns:p14="http://schemas.microsoft.com/office/powerpoint/2010/main" val="3103261934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875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950"/>
            </a:lvl1pPr>
            <a:lvl2pPr marL="371471" indent="0" algn="ctr">
              <a:buNone/>
              <a:defRPr sz="1625"/>
            </a:lvl2pPr>
            <a:lvl3pPr marL="742941" indent="0" algn="ctr">
              <a:buNone/>
              <a:defRPr sz="1462"/>
            </a:lvl3pPr>
            <a:lvl4pPr marL="1114412" indent="0" algn="ctr">
              <a:buNone/>
              <a:defRPr sz="1300"/>
            </a:lvl4pPr>
            <a:lvl5pPr marL="1485882" indent="0" algn="ctr">
              <a:buNone/>
              <a:defRPr sz="1300"/>
            </a:lvl5pPr>
            <a:lvl6pPr marL="1857354" indent="0" algn="ctr">
              <a:buNone/>
              <a:defRPr sz="1300"/>
            </a:lvl6pPr>
            <a:lvl7pPr marL="2228824" indent="0" algn="ctr">
              <a:buNone/>
              <a:defRPr sz="1300"/>
            </a:lvl7pPr>
            <a:lvl8pPr marL="2600295" indent="0" algn="ctr">
              <a:buNone/>
              <a:defRPr sz="1300"/>
            </a:lvl8pPr>
            <a:lvl9pPr marL="2971766" indent="0" algn="ctr">
              <a:buNone/>
              <a:defRPr sz="13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A37A07-259B-47A6-8E3E-E5B35A759090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873380601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A37A07-259B-47A6-8E3E-E5B35A759090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072978974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3891" y="1709748"/>
            <a:ext cx="7886700" cy="2852737"/>
          </a:xfrm>
        </p:spPr>
        <p:txBody>
          <a:bodyPr anchor="b"/>
          <a:lstStyle>
            <a:lvl1pPr>
              <a:defRPr sz="4875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23891" y="4589473"/>
            <a:ext cx="7886700" cy="1500187"/>
          </a:xfrm>
        </p:spPr>
        <p:txBody>
          <a:bodyPr/>
          <a:lstStyle>
            <a:lvl1pPr marL="0" indent="0">
              <a:buNone/>
              <a:defRPr sz="1950">
                <a:solidFill>
                  <a:schemeClr val="tx1">
                    <a:tint val="75000"/>
                  </a:schemeClr>
                </a:solidFill>
              </a:defRPr>
            </a:lvl1pPr>
            <a:lvl2pPr marL="371471" indent="0">
              <a:buNone/>
              <a:defRPr sz="1625">
                <a:solidFill>
                  <a:schemeClr val="tx1">
                    <a:tint val="75000"/>
                  </a:schemeClr>
                </a:solidFill>
              </a:defRPr>
            </a:lvl2pPr>
            <a:lvl3pPr marL="742941" indent="0">
              <a:buNone/>
              <a:defRPr sz="1462">
                <a:solidFill>
                  <a:schemeClr val="tx1">
                    <a:tint val="75000"/>
                  </a:schemeClr>
                </a:solidFill>
              </a:defRPr>
            </a:lvl3pPr>
            <a:lvl4pPr marL="1114412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4pPr>
            <a:lvl5pPr marL="1485882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5pPr>
            <a:lvl6pPr marL="1857354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6pPr>
            <a:lvl7pPr marL="2228824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7pPr>
            <a:lvl8pPr marL="2600295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8pPr>
            <a:lvl9pPr marL="2971766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A37A07-259B-47A6-8E3E-E5B35A759090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628187971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A37A07-259B-47A6-8E3E-E5B35A759090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083699870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9844" y="365129"/>
            <a:ext cx="78867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29841" y="1681163"/>
            <a:ext cx="3868340" cy="823912"/>
          </a:xfrm>
        </p:spPr>
        <p:txBody>
          <a:bodyPr anchor="b"/>
          <a:lstStyle>
            <a:lvl1pPr marL="0" indent="0">
              <a:buNone/>
              <a:defRPr sz="1950" b="1"/>
            </a:lvl1pPr>
            <a:lvl2pPr marL="371471" indent="0">
              <a:buNone/>
              <a:defRPr sz="1625" b="1"/>
            </a:lvl2pPr>
            <a:lvl3pPr marL="742941" indent="0">
              <a:buNone/>
              <a:defRPr sz="1462" b="1"/>
            </a:lvl3pPr>
            <a:lvl4pPr marL="1114412" indent="0">
              <a:buNone/>
              <a:defRPr sz="1300" b="1"/>
            </a:lvl4pPr>
            <a:lvl5pPr marL="1485882" indent="0">
              <a:buNone/>
              <a:defRPr sz="1300" b="1"/>
            </a:lvl5pPr>
            <a:lvl6pPr marL="1857354" indent="0">
              <a:buNone/>
              <a:defRPr sz="1300" b="1"/>
            </a:lvl6pPr>
            <a:lvl7pPr marL="2228824" indent="0">
              <a:buNone/>
              <a:defRPr sz="1300" b="1"/>
            </a:lvl7pPr>
            <a:lvl8pPr marL="2600295" indent="0">
              <a:buNone/>
              <a:defRPr sz="1300" b="1"/>
            </a:lvl8pPr>
            <a:lvl9pPr marL="2971766" indent="0">
              <a:buNone/>
              <a:defRPr sz="13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29841" y="2505075"/>
            <a:ext cx="3868340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950" b="1"/>
            </a:lvl1pPr>
            <a:lvl2pPr marL="371471" indent="0">
              <a:buNone/>
              <a:defRPr sz="1625" b="1"/>
            </a:lvl2pPr>
            <a:lvl3pPr marL="742941" indent="0">
              <a:buNone/>
              <a:defRPr sz="1462" b="1"/>
            </a:lvl3pPr>
            <a:lvl4pPr marL="1114412" indent="0">
              <a:buNone/>
              <a:defRPr sz="1300" b="1"/>
            </a:lvl4pPr>
            <a:lvl5pPr marL="1485882" indent="0">
              <a:buNone/>
              <a:defRPr sz="1300" b="1"/>
            </a:lvl5pPr>
            <a:lvl6pPr marL="1857354" indent="0">
              <a:buNone/>
              <a:defRPr sz="1300" b="1"/>
            </a:lvl6pPr>
            <a:lvl7pPr marL="2228824" indent="0">
              <a:buNone/>
              <a:defRPr sz="1300" b="1"/>
            </a:lvl7pPr>
            <a:lvl8pPr marL="2600295" indent="0">
              <a:buNone/>
              <a:defRPr sz="1300" b="1"/>
            </a:lvl8pPr>
            <a:lvl9pPr marL="2971766" indent="0">
              <a:buNone/>
              <a:defRPr sz="13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A37A07-259B-47A6-8E3E-E5B35A759090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3676335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E3C722-F2F8-40C9-B362-D9535A4F809C}" type="datetime1">
              <a:rPr kumimoji="1" lang="ja-JP" altLang="en-US" smtClean="0"/>
              <a:t>2021/11/19</a:t>
            </a:fld>
            <a:endParaRPr kumimoji="1" lang="ja-JP" alt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2000"/>
            </a:lvl1pPr>
          </a:lstStyle>
          <a:p>
            <a:fld id="{B9A37A07-259B-47A6-8E3E-E5B35A759090}" type="slidenum">
              <a:rPr lang="ja-JP" altLang="en-US" smtClean="0"/>
              <a:pPr/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116575636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A37A07-259B-47A6-8E3E-E5B35A759090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253075179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2000"/>
            </a:lvl1pPr>
          </a:lstStyle>
          <a:p>
            <a:fld id="{B9A37A07-259B-47A6-8E3E-E5B35A759090}" type="slidenum">
              <a:rPr lang="ja-JP" altLang="en-US" smtClean="0"/>
              <a:pPr/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187204332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9845" y="457200"/>
            <a:ext cx="2949178" cy="1600200"/>
          </a:xfrm>
        </p:spPr>
        <p:txBody>
          <a:bodyPr anchor="b"/>
          <a:lstStyle>
            <a:lvl1pPr>
              <a:defRPr sz="26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87392" y="987435"/>
            <a:ext cx="4629150" cy="4873625"/>
          </a:xfrm>
        </p:spPr>
        <p:txBody>
          <a:bodyPr/>
          <a:lstStyle>
            <a:lvl1pPr>
              <a:defRPr sz="2600"/>
            </a:lvl1pPr>
            <a:lvl2pPr>
              <a:defRPr sz="2275"/>
            </a:lvl2pPr>
            <a:lvl3pPr>
              <a:defRPr sz="1950"/>
            </a:lvl3pPr>
            <a:lvl4pPr>
              <a:defRPr sz="1625"/>
            </a:lvl4pPr>
            <a:lvl5pPr>
              <a:defRPr sz="1625"/>
            </a:lvl5pPr>
            <a:lvl6pPr>
              <a:defRPr sz="1625"/>
            </a:lvl6pPr>
            <a:lvl7pPr>
              <a:defRPr sz="1625"/>
            </a:lvl7pPr>
            <a:lvl8pPr>
              <a:defRPr sz="1625"/>
            </a:lvl8pPr>
            <a:lvl9pPr>
              <a:defRPr sz="1625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29845" y="2057400"/>
            <a:ext cx="2949178" cy="3811588"/>
          </a:xfrm>
        </p:spPr>
        <p:txBody>
          <a:bodyPr/>
          <a:lstStyle>
            <a:lvl1pPr marL="0" indent="0">
              <a:buNone/>
              <a:defRPr sz="1300"/>
            </a:lvl1pPr>
            <a:lvl2pPr marL="371471" indent="0">
              <a:buNone/>
              <a:defRPr sz="1137"/>
            </a:lvl2pPr>
            <a:lvl3pPr marL="742941" indent="0">
              <a:buNone/>
              <a:defRPr sz="975"/>
            </a:lvl3pPr>
            <a:lvl4pPr marL="1114412" indent="0">
              <a:buNone/>
              <a:defRPr sz="812"/>
            </a:lvl4pPr>
            <a:lvl5pPr marL="1485882" indent="0">
              <a:buNone/>
              <a:defRPr sz="812"/>
            </a:lvl5pPr>
            <a:lvl6pPr marL="1857354" indent="0">
              <a:buNone/>
              <a:defRPr sz="812"/>
            </a:lvl6pPr>
            <a:lvl7pPr marL="2228824" indent="0">
              <a:buNone/>
              <a:defRPr sz="812"/>
            </a:lvl7pPr>
            <a:lvl8pPr marL="2600295" indent="0">
              <a:buNone/>
              <a:defRPr sz="812"/>
            </a:lvl8pPr>
            <a:lvl9pPr marL="2971766" indent="0">
              <a:buNone/>
              <a:defRPr sz="812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A37A07-259B-47A6-8E3E-E5B35A759090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81362579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9845" y="457200"/>
            <a:ext cx="2949178" cy="1600200"/>
          </a:xfrm>
        </p:spPr>
        <p:txBody>
          <a:bodyPr anchor="b"/>
          <a:lstStyle>
            <a:lvl1pPr>
              <a:defRPr sz="26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3887392" y="987435"/>
            <a:ext cx="4629150" cy="4873625"/>
          </a:xfrm>
        </p:spPr>
        <p:txBody>
          <a:bodyPr/>
          <a:lstStyle>
            <a:lvl1pPr marL="0" indent="0">
              <a:buNone/>
              <a:defRPr sz="2600"/>
            </a:lvl1pPr>
            <a:lvl2pPr marL="371471" indent="0">
              <a:buNone/>
              <a:defRPr sz="2275"/>
            </a:lvl2pPr>
            <a:lvl3pPr marL="742941" indent="0">
              <a:buNone/>
              <a:defRPr sz="1950"/>
            </a:lvl3pPr>
            <a:lvl4pPr marL="1114412" indent="0">
              <a:buNone/>
              <a:defRPr sz="1625"/>
            </a:lvl4pPr>
            <a:lvl5pPr marL="1485882" indent="0">
              <a:buNone/>
              <a:defRPr sz="1625"/>
            </a:lvl5pPr>
            <a:lvl6pPr marL="1857354" indent="0">
              <a:buNone/>
              <a:defRPr sz="1625"/>
            </a:lvl6pPr>
            <a:lvl7pPr marL="2228824" indent="0">
              <a:buNone/>
              <a:defRPr sz="1625"/>
            </a:lvl7pPr>
            <a:lvl8pPr marL="2600295" indent="0">
              <a:buNone/>
              <a:defRPr sz="1625"/>
            </a:lvl8pPr>
            <a:lvl9pPr marL="2971766" indent="0">
              <a:buNone/>
              <a:defRPr sz="1625"/>
            </a:lvl9pPr>
          </a:lstStyle>
          <a:p>
            <a:endParaRPr kumimoji="1" lang="ja-JP" altLang="en-US" dirty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29845" y="2057400"/>
            <a:ext cx="2949178" cy="3811588"/>
          </a:xfrm>
        </p:spPr>
        <p:txBody>
          <a:bodyPr/>
          <a:lstStyle>
            <a:lvl1pPr marL="0" indent="0">
              <a:buNone/>
              <a:defRPr sz="1300"/>
            </a:lvl1pPr>
            <a:lvl2pPr marL="371471" indent="0">
              <a:buNone/>
              <a:defRPr sz="1137"/>
            </a:lvl2pPr>
            <a:lvl3pPr marL="742941" indent="0">
              <a:buNone/>
              <a:defRPr sz="975"/>
            </a:lvl3pPr>
            <a:lvl4pPr marL="1114412" indent="0">
              <a:buNone/>
              <a:defRPr sz="812"/>
            </a:lvl4pPr>
            <a:lvl5pPr marL="1485882" indent="0">
              <a:buNone/>
              <a:defRPr sz="812"/>
            </a:lvl5pPr>
            <a:lvl6pPr marL="1857354" indent="0">
              <a:buNone/>
              <a:defRPr sz="812"/>
            </a:lvl6pPr>
            <a:lvl7pPr marL="2228824" indent="0">
              <a:buNone/>
              <a:defRPr sz="812"/>
            </a:lvl7pPr>
            <a:lvl8pPr marL="2600295" indent="0">
              <a:buNone/>
              <a:defRPr sz="812"/>
            </a:lvl8pPr>
            <a:lvl9pPr marL="2971766" indent="0">
              <a:buNone/>
              <a:defRPr sz="812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A37A07-259B-47A6-8E3E-E5B35A759090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932522887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A37A07-259B-47A6-8E3E-E5B35A759090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078516840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543678" y="365125"/>
            <a:ext cx="1971675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628653" y="365125"/>
            <a:ext cx="5800725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A37A07-259B-47A6-8E3E-E5B35A759090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190417384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とコンテンツ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プレースホルダー 9"/>
          <p:cNvSpPr>
            <a:spLocks noGrp="1"/>
          </p:cNvSpPr>
          <p:nvPr>
            <p:ph type="body" sz="quarter" idx="10" hasCustomPrompt="1"/>
          </p:nvPr>
        </p:nvSpPr>
        <p:spPr>
          <a:xfrm>
            <a:off x="158943" y="2902"/>
            <a:ext cx="8833966" cy="720000"/>
          </a:xfrm>
          <a:prstGeom prst="rect">
            <a:avLst/>
          </a:prstGeom>
        </p:spPr>
        <p:txBody>
          <a:bodyPr tIns="108000" anchor="ctr" anchorCtr="0">
            <a:normAutofit/>
          </a:bodyPr>
          <a:lstStyle>
            <a:lvl1pPr marL="0" indent="0">
              <a:buFont typeface="+mj-lt"/>
              <a:buNone/>
              <a:defRPr sz="1846" baseline="0">
                <a:solidFill>
                  <a:schemeClr val="tx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defRPr>
            </a:lvl1pPr>
          </a:lstStyle>
          <a:p>
            <a:pPr marL="209053" marR="0" lvl="0" indent="-209053" algn="l" defTabSz="56268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1" lang="ja-JP" altLang="en-US"/>
              <a:t>［タイトル］</a:t>
            </a:r>
            <a:endParaRPr kumimoji="1" lang="ja-JP" altLang="en-US" dirty="0"/>
          </a:p>
        </p:txBody>
      </p:sp>
      <p:cxnSp>
        <p:nvCxnSpPr>
          <p:cNvPr id="3" name="直線コネクタ 2"/>
          <p:cNvCxnSpPr/>
          <p:nvPr userDrawn="1"/>
        </p:nvCxnSpPr>
        <p:spPr>
          <a:xfrm>
            <a:off x="158943" y="722902"/>
            <a:ext cx="8833966" cy="0"/>
          </a:xfrm>
          <a:prstGeom prst="line">
            <a:avLst/>
          </a:prstGeom>
          <a:ln w="1905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" name="コンテンツ プレースホルダー 2"/>
          <p:cNvSpPr>
            <a:spLocks noGrp="1"/>
          </p:cNvSpPr>
          <p:nvPr>
            <p:ph idx="11" hasCustomPrompt="1"/>
          </p:nvPr>
        </p:nvSpPr>
        <p:spPr>
          <a:xfrm>
            <a:off x="158942" y="764704"/>
            <a:ext cx="8812355" cy="864096"/>
          </a:xfrm>
          <a:prstGeom prst="rect">
            <a:avLst/>
          </a:prstGeom>
        </p:spPr>
        <p:txBody>
          <a:bodyPr lIns="90000"/>
          <a:lstStyle>
            <a:lvl1pPr marL="0" indent="0" fontAlgn="ctr">
              <a:spcBef>
                <a:spcPts val="0"/>
              </a:spcBef>
              <a:buFont typeface="Arial" panose="020B0604020202020204" pitchFamily="34" charset="0"/>
              <a:buNone/>
              <a:defRPr sz="1477" b="0" i="0" spc="0" baseline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562680" indent="0" fontAlgn="ctr">
              <a:spcBef>
                <a:spcPts val="0"/>
              </a:spcBef>
              <a:buFont typeface="Arial" charset="0"/>
              <a:buNone/>
              <a:defRPr sz="1846" b="0" i="0" spc="92">
                <a:solidFill>
                  <a:schemeClr val="tx1"/>
                </a:solidFill>
                <a:latin typeface="HGPGothicE" charset="-128"/>
                <a:ea typeface="HGPGothicE" charset="-128"/>
                <a:cs typeface="HGPGothicE" charset="-128"/>
              </a:defRPr>
            </a:lvl2pPr>
            <a:lvl3pPr marL="1125359" indent="0" fontAlgn="ctr">
              <a:spcBef>
                <a:spcPts val="0"/>
              </a:spcBef>
              <a:buFont typeface="Arial" charset="0"/>
              <a:buNone/>
              <a:defRPr sz="1846" b="0" i="0" spc="92">
                <a:solidFill>
                  <a:schemeClr val="tx1"/>
                </a:solidFill>
                <a:latin typeface="HGPGothicE" charset="-128"/>
                <a:ea typeface="HGPGothicE" charset="-128"/>
                <a:cs typeface="HGPGothicE" charset="-128"/>
              </a:defRPr>
            </a:lvl3pPr>
            <a:lvl4pPr marL="1688040" indent="0">
              <a:buFontTx/>
              <a:buNone/>
              <a:defRPr>
                <a:solidFill>
                  <a:schemeClr val="tx2"/>
                </a:solidFill>
              </a:defRPr>
            </a:lvl4pPr>
            <a:lvl5pPr marL="2250719" indent="0">
              <a:buFontTx/>
              <a:buNone/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kumimoji="1" lang="ja-JP" altLang="en-US" dirty="0"/>
              <a:t>テキストの入力</a:t>
            </a:r>
          </a:p>
        </p:txBody>
      </p:sp>
    </p:spTree>
    <p:extLst>
      <p:ext uri="{BB962C8B-B14F-4D97-AF65-F5344CB8AC3E}">
        <p14:creationId xmlns:p14="http://schemas.microsoft.com/office/powerpoint/2010/main" val="774358738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タイトルとコンテンツ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プレースホルダー 9"/>
          <p:cNvSpPr>
            <a:spLocks noGrp="1"/>
          </p:cNvSpPr>
          <p:nvPr>
            <p:ph type="body" sz="quarter" idx="10" hasCustomPrompt="1"/>
          </p:nvPr>
        </p:nvSpPr>
        <p:spPr>
          <a:xfrm>
            <a:off x="158943" y="2902"/>
            <a:ext cx="8833966" cy="720000"/>
          </a:xfrm>
          <a:prstGeom prst="rect">
            <a:avLst/>
          </a:prstGeom>
        </p:spPr>
        <p:txBody>
          <a:bodyPr tIns="108000" anchor="ctr" anchorCtr="0">
            <a:normAutofit/>
          </a:bodyPr>
          <a:lstStyle>
            <a:lvl1pPr marL="0" indent="0">
              <a:buFont typeface="+mj-lt"/>
              <a:buNone/>
              <a:defRPr sz="1846" baseline="0">
                <a:solidFill>
                  <a:schemeClr val="tx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defRPr>
            </a:lvl1pPr>
          </a:lstStyle>
          <a:p>
            <a:pPr marL="209053" marR="0" lvl="0" indent="-209053" algn="l" defTabSz="56268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1" lang="ja-JP" altLang="en-US"/>
              <a:t>［タイトル］</a:t>
            </a:r>
            <a:endParaRPr kumimoji="1" lang="ja-JP" altLang="en-US" dirty="0"/>
          </a:p>
        </p:txBody>
      </p:sp>
      <p:cxnSp>
        <p:nvCxnSpPr>
          <p:cNvPr id="3" name="直線コネクタ 2"/>
          <p:cNvCxnSpPr/>
          <p:nvPr userDrawn="1"/>
        </p:nvCxnSpPr>
        <p:spPr>
          <a:xfrm>
            <a:off x="158943" y="722902"/>
            <a:ext cx="8833966" cy="0"/>
          </a:xfrm>
          <a:prstGeom prst="line">
            <a:avLst/>
          </a:prstGeom>
          <a:ln w="1905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" name="コンテンツ プレースホルダー 2"/>
          <p:cNvSpPr>
            <a:spLocks noGrp="1"/>
          </p:cNvSpPr>
          <p:nvPr>
            <p:ph idx="11" hasCustomPrompt="1"/>
          </p:nvPr>
        </p:nvSpPr>
        <p:spPr>
          <a:xfrm>
            <a:off x="158942" y="764704"/>
            <a:ext cx="8812355" cy="864096"/>
          </a:xfrm>
          <a:prstGeom prst="rect">
            <a:avLst/>
          </a:prstGeom>
        </p:spPr>
        <p:txBody>
          <a:bodyPr lIns="90000"/>
          <a:lstStyle>
            <a:lvl1pPr marL="0" indent="0" fontAlgn="ctr">
              <a:spcBef>
                <a:spcPts val="0"/>
              </a:spcBef>
              <a:buFont typeface="Arial" panose="020B0604020202020204" pitchFamily="34" charset="0"/>
              <a:buNone/>
              <a:defRPr sz="1477" b="0" i="0" spc="0" baseline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562680" indent="0" fontAlgn="ctr">
              <a:spcBef>
                <a:spcPts val="0"/>
              </a:spcBef>
              <a:buFont typeface="Arial" charset="0"/>
              <a:buNone/>
              <a:defRPr sz="1846" b="0" i="0" spc="92">
                <a:solidFill>
                  <a:schemeClr val="tx1"/>
                </a:solidFill>
                <a:latin typeface="HGPGothicE" charset="-128"/>
                <a:ea typeface="HGPGothicE" charset="-128"/>
                <a:cs typeface="HGPGothicE" charset="-128"/>
              </a:defRPr>
            </a:lvl2pPr>
            <a:lvl3pPr marL="1125359" indent="0" fontAlgn="ctr">
              <a:spcBef>
                <a:spcPts val="0"/>
              </a:spcBef>
              <a:buFont typeface="Arial" charset="0"/>
              <a:buNone/>
              <a:defRPr sz="1846" b="0" i="0" spc="92">
                <a:solidFill>
                  <a:schemeClr val="tx1"/>
                </a:solidFill>
                <a:latin typeface="HGPGothicE" charset="-128"/>
                <a:ea typeface="HGPGothicE" charset="-128"/>
                <a:cs typeface="HGPGothicE" charset="-128"/>
              </a:defRPr>
            </a:lvl3pPr>
            <a:lvl4pPr marL="1688040" indent="0">
              <a:buFontTx/>
              <a:buNone/>
              <a:defRPr>
                <a:solidFill>
                  <a:schemeClr val="tx2"/>
                </a:solidFill>
              </a:defRPr>
            </a:lvl4pPr>
            <a:lvl5pPr marL="2250719" indent="0">
              <a:buFontTx/>
              <a:buNone/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kumimoji="1" lang="ja-JP" altLang="en-US" dirty="0"/>
              <a:t>テキストの入力</a:t>
            </a:r>
          </a:p>
        </p:txBody>
      </p:sp>
    </p:spTree>
    <p:extLst>
      <p:ext uri="{BB962C8B-B14F-4D97-AF65-F5344CB8AC3E}">
        <p14:creationId xmlns:p14="http://schemas.microsoft.com/office/powerpoint/2010/main" val="3920769811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タイトルとコンテンツ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プレースホルダー 9"/>
          <p:cNvSpPr>
            <a:spLocks noGrp="1"/>
          </p:cNvSpPr>
          <p:nvPr>
            <p:ph type="body" sz="quarter" idx="10" hasCustomPrompt="1"/>
          </p:nvPr>
        </p:nvSpPr>
        <p:spPr>
          <a:xfrm>
            <a:off x="158943" y="2902"/>
            <a:ext cx="8833966" cy="720000"/>
          </a:xfrm>
          <a:prstGeom prst="rect">
            <a:avLst/>
          </a:prstGeom>
        </p:spPr>
        <p:txBody>
          <a:bodyPr tIns="108000" anchor="ctr" anchorCtr="0">
            <a:normAutofit/>
          </a:bodyPr>
          <a:lstStyle>
            <a:lvl1pPr marL="0" indent="0">
              <a:buFont typeface="+mj-lt"/>
              <a:buNone/>
              <a:defRPr sz="1846" baseline="0">
                <a:solidFill>
                  <a:schemeClr val="tx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defRPr>
            </a:lvl1pPr>
          </a:lstStyle>
          <a:p>
            <a:pPr marL="209053" marR="0" lvl="0" indent="-209053" algn="l" defTabSz="56268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1" lang="ja-JP" altLang="en-US"/>
              <a:t>［タイトル］</a:t>
            </a:r>
            <a:endParaRPr kumimoji="1" lang="ja-JP" altLang="en-US" dirty="0"/>
          </a:p>
        </p:txBody>
      </p:sp>
      <p:cxnSp>
        <p:nvCxnSpPr>
          <p:cNvPr id="3" name="直線コネクタ 2"/>
          <p:cNvCxnSpPr/>
          <p:nvPr userDrawn="1"/>
        </p:nvCxnSpPr>
        <p:spPr>
          <a:xfrm>
            <a:off x="158943" y="722902"/>
            <a:ext cx="8833966" cy="0"/>
          </a:xfrm>
          <a:prstGeom prst="line">
            <a:avLst/>
          </a:prstGeom>
          <a:ln w="1905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" name="コンテンツ プレースホルダー 2"/>
          <p:cNvSpPr>
            <a:spLocks noGrp="1"/>
          </p:cNvSpPr>
          <p:nvPr>
            <p:ph idx="11" hasCustomPrompt="1"/>
          </p:nvPr>
        </p:nvSpPr>
        <p:spPr>
          <a:xfrm>
            <a:off x="158942" y="764704"/>
            <a:ext cx="8812355" cy="864096"/>
          </a:xfrm>
          <a:prstGeom prst="rect">
            <a:avLst/>
          </a:prstGeom>
        </p:spPr>
        <p:txBody>
          <a:bodyPr lIns="90000"/>
          <a:lstStyle>
            <a:lvl1pPr marL="0" indent="0" fontAlgn="ctr">
              <a:spcBef>
                <a:spcPts val="0"/>
              </a:spcBef>
              <a:buFont typeface="Arial" panose="020B0604020202020204" pitchFamily="34" charset="0"/>
              <a:buNone/>
              <a:defRPr sz="1477" b="0" i="0" spc="0" baseline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562680" indent="0" fontAlgn="ctr">
              <a:spcBef>
                <a:spcPts val="0"/>
              </a:spcBef>
              <a:buFont typeface="Arial" charset="0"/>
              <a:buNone/>
              <a:defRPr sz="1846" b="0" i="0" spc="92">
                <a:solidFill>
                  <a:schemeClr val="tx1"/>
                </a:solidFill>
                <a:latin typeface="HGPGothicE" charset="-128"/>
                <a:ea typeface="HGPGothicE" charset="-128"/>
                <a:cs typeface="HGPGothicE" charset="-128"/>
              </a:defRPr>
            </a:lvl2pPr>
            <a:lvl3pPr marL="1125359" indent="0" fontAlgn="ctr">
              <a:spcBef>
                <a:spcPts val="0"/>
              </a:spcBef>
              <a:buFont typeface="Arial" charset="0"/>
              <a:buNone/>
              <a:defRPr sz="1846" b="0" i="0" spc="92">
                <a:solidFill>
                  <a:schemeClr val="tx1"/>
                </a:solidFill>
                <a:latin typeface="HGPGothicE" charset="-128"/>
                <a:ea typeface="HGPGothicE" charset="-128"/>
                <a:cs typeface="HGPGothicE" charset="-128"/>
              </a:defRPr>
            </a:lvl3pPr>
            <a:lvl4pPr marL="1688040" indent="0">
              <a:buFontTx/>
              <a:buNone/>
              <a:defRPr>
                <a:solidFill>
                  <a:schemeClr val="tx2"/>
                </a:solidFill>
              </a:defRPr>
            </a:lvl4pPr>
            <a:lvl5pPr marL="2250719" indent="0">
              <a:buFontTx/>
              <a:buNone/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kumimoji="1" lang="ja-JP" altLang="en-US" dirty="0"/>
              <a:t>テキストの入力</a:t>
            </a:r>
          </a:p>
        </p:txBody>
      </p:sp>
    </p:spTree>
    <p:extLst>
      <p:ext uri="{BB962C8B-B14F-4D97-AF65-F5344CB8AC3E}">
        <p14:creationId xmlns:p14="http://schemas.microsoft.com/office/powerpoint/2010/main" val="33188650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9845" y="457200"/>
            <a:ext cx="2949178" cy="1600200"/>
          </a:xfrm>
        </p:spPr>
        <p:txBody>
          <a:bodyPr anchor="b"/>
          <a:lstStyle>
            <a:lvl1pPr>
              <a:defRPr sz="26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87392" y="987435"/>
            <a:ext cx="4629150" cy="4873625"/>
          </a:xfrm>
        </p:spPr>
        <p:txBody>
          <a:bodyPr/>
          <a:lstStyle>
            <a:lvl1pPr>
              <a:defRPr sz="2600"/>
            </a:lvl1pPr>
            <a:lvl2pPr>
              <a:defRPr sz="2275"/>
            </a:lvl2pPr>
            <a:lvl3pPr>
              <a:defRPr sz="1950"/>
            </a:lvl3pPr>
            <a:lvl4pPr>
              <a:defRPr sz="1625"/>
            </a:lvl4pPr>
            <a:lvl5pPr>
              <a:defRPr sz="1625"/>
            </a:lvl5pPr>
            <a:lvl6pPr>
              <a:defRPr sz="1625"/>
            </a:lvl6pPr>
            <a:lvl7pPr>
              <a:defRPr sz="1625"/>
            </a:lvl7pPr>
            <a:lvl8pPr>
              <a:defRPr sz="1625"/>
            </a:lvl8pPr>
            <a:lvl9pPr>
              <a:defRPr sz="1625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29845" y="2057400"/>
            <a:ext cx="2949178" cy="3811588"/>
          </a:xfrm>
        </p:spPr>
        <p:txBody>
          <a:bodyPr/>
          <a:lstStyle>
            <a:lvl1pPr marL="0" indent="0">
              <a:buNone/>
              <a:defRPr sz="1300"/>
            </a:lvl1pPr>
            <a:lvl2pPr marL="371471" indent="0">
              <a:buNone/>
              <a:defRPr sz="1137"/>
            </a:lvl2pPr>
            <a:lvl3pPr marL="742941" indent="0">
              <a:buNone/>
              <a:defRPr sz="975"/>
            </a:lvl3pPr>
            <a:lvl4pPr marL="1114412" indent="0">
              <a:buNone/>
              <a:defRPr sz="812"/>
            </a:lvl4pPr>
            <a:lvl5pPr marL="1485882" indent="0">
              <a:buNone/>
              <a:defRPr sz="812"/>
            </a:lvl5pPr>
            <a:lvl6pPr marL="1857354" indent="0">
              <a:buNone/>
              <a:defRPr sz="812"/>
            </a:lvl6pPr>
            <a:lvl7pPr marL="2228824" indent="0">
              <a:buNone/>
              <a:defRPr sz="812"/>
            </a:lvl7pPr>
            <a:lvl8pPr marL="2600295" indent="0">
              <a:buNone/>
              <a:defRPr sz="812"/>
            </a:lvl8pPr>
            <a:lvl9pPr marL="2971766" indent="0">
              <a:buNone/>
              <a:defRPr sz="812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043EC7-8074-4E3D-856B-3F3E35CD17D5}" type="datetime1">
              <a:rPr kumimoji="1" lang="ja-JP" altLang="en-US" smtClean="0"/>
              <a:t>2021/11/19</a:t>
            </a:fld>
            <a:endParaRPr kumimoji="1" lang="ja-JP" altLang="en-US" dirty="0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A37A07-259B-47A6-8E3E-E5B35A759090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3933036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9845" y="457200"/>
            <a:ext cx="2949178" cy="1600200"/>
          </a:xfrm>
        </p:spPr>
        <p:txBody>
          <a:bodyPr anchor="b"/>
          <a:lstStyle>
            <a:lvl1pPr>
              <a:defRPr sz="26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3887392" y="987435"/>
            <a:ext cx="4629150" cy="4873625"/>
          </a:xfrm>
        </p:spPr>
        <p:txBody>
          <a:bodyPr/>
          <a:lstStyle>
            <a:lvl1pPr marL="0" indent="0">
              <a:buNone/>
              <a:defRPr sz="2600"/>
            </a:lvl1pPr>
            <a:lvl2pPr marL="371471" indent="0">
              <a:buNone/>
              <a:defRPr sz="2275"/>
            </a:lvl2pPr>
            <a:lvl3pPr marL="742941" indent="0">
              <a:buNone/>
              <a:defRPr sz="1950"/>
            </a:lvl3pPr>
            <a:lvl4pPr marL="1114412" indent="0">
              <a:buNone/>
              <a:defRPr sz="1625"/>
            </a:lvl4pPr>
            <a:lvl5pPr marL="1485882" indent="0">
              <a:buNone/>
              <a:defRPr sz="1625"/>
            </a:lvl5pPr>
            <a:lvl6pPr marL="1857354" indent="0">
              <a:buNone/>
              <a:defRPr sz="1625"/>
            </a:lvl6pPr>
            <a:lvl7pPr marL="2228824" indent="0">
              <a:buNone/>
              <a:defRPr sz="1625"/>
            </a:lvl7pPr>
            <a:lvl8pPr marL="2600295" indent="0">
              <a:buNone/>
              <a:defRPr sz="1625"/>
            </a:lvl8pPr>
            <a:lvl9pPr marL="2971766" indent="0">
              <a:buNone/>
              <a:defRPr sz="1625"/>
            </a:lvl9pPr>
          </a:lstStyle>
          <a:p>
            <a:endParaRPr kumimoji="1" lang="ja-JP" altLang="en-US" dirty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29845" y="2057400"/>
            <a:ext cx="2949178" cy="3811588"/>
          </a:xfrm>
        </p:spPr>
        <p:txBody>
          <a:bodyPr/>
          <a:lstStyle>
            <a:lvl1pPr marL="0" indent="0">
              <a:buNone/>
              <a:defRPr sz="1300"/>
            </a:lvl1pPr>
            <a:lvl2pPr marL="371471" indent="0">
              <a:buNone/>
              <a:defRPr sz="1137"/>
            </a:lvl2pPr>
            <a:lvl3pPr marL="742941" indent="0">
              <a:buNone/>
              <a:defRPr sz="975"/>
            </a:lvl3pPr>
            <a:lvl4pPr marL="1114412" indent="0">
              <a:buNone/>
              <a:defRPr sz="812"/>
            </a:lvl4pPr>
            <a:lvl5pPr marL="1485882" indent="0">
              <a:buNone/>
              <a:defRPr sz="812"/>
            </a:lvl5pPr>
            <a:lvl6pPr marL="1857354" indent="0">
              <a:buNone/>
              <a:defRPr sz="812"/>
            </a:lvl6pPr>
            <a:lvl7pPr marL="2228824" indent="0">
              <a:buNone/>
              <a:defRPr sz="812"/>
            </a:lvl7pPr>
            <a:lvl8pPr marL="2600295" indent="0">
              <a:buNone/>
              <a:defRPr sz="812"/>
            </a:lvl8pPr>
            <a:lvl9pPr marL="2971766" indent="0">
              <a:buNone/>
              <a:defRPr sz="812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88D965-96CB-4190-AB03-63B3C241973E}" type="datetime1">
              <a:rPr kumimoji="1" lang="ja-JP" altLang="en-US" smtClean="0"/>
              <a:t>2021/11/19</a:t>
            </a:fld>
            <a:endParaRPr kumimoji="1" lang="ja-JP" altLang="en-US" dirty="0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A37A07-259B-47A6-8E3E-E5B35A759090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2987830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5" Type="http://schemas.openxmlformats.org/officeDocument/2006/relationships/slideLayout" Target="../slideLayouts/slideLayout60.xml"/><Relationship Id="rId10" Type="http://schemas.openxmlformats.org/officeDocument/2006/relationships/theme" Target="../theme/theme6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2.xml"/><Relationship Id="rId13" Type="http://schemas.openxmlformats.org/officeDocument/2006/relationships/slideLayout" Target="../slideLayouts/slideLayout77.xml"/><Relationship Id="rId3" Type="http://schemas.openxmlformats.org/officeDocument/2006/relationships/slideLayout" Target="../slideLayouts/slideLayout67.xml"/><Relationship Id="rId7" Type="http://schemas.openxmlformats.org/officeDocument/2006/relationships/slideLayout" Target="../slideLayouts/slideLayout71.xml"/><Relationship Id="rId12" Type="http://schemas.openxmlformats.org/officeDocument/2006/relationships/slideLayout" Target="../slideLayouts/slideLayout76.xml"/><Relationship Id="rId2" Type="http://schemas.openxmlformats.org/officeDocument/2006/relationships/slideLayout" Target="../slideLayouts/slideLayout66.xml"/><Relationship Id="rId1" Type="http://schemas.openxmlformats.org/officeDocument/2006/relationships/slideLayout" Target="../slideLayouts/slideLayout65.xml"/><Relationship Id="rId6" Type="http://schemas.openxmlformats.org/officeDocument/2006/relationships/slideLayout" Target="../slideLayouts/slideLayout70.xml"/><Relationship Id="rId11" Type="http://schemas.openxmlformats.org/officeDocument/2006/relationships/slideLayout" Target="../slideLayouts/slideLayout75.xml"/><Relationship Id="rId5" Type="http://schemas.openxmlformats.org/officeDocument/2006/relationships/slideLayout" Target="../slideLayouts/slideLayout69.xml"/><Relationship Id="rId15" Type="http://schemas.openxmlformats.org/officeDocument/2006/relationships/theme" Target="../theme/theme7.xml"/><Relationship Id="rId10" Type="http://schemas.openxmlformats.org/officeDocument/2006/relationships/slideLayout" Target="../slideLayouts/slideLayout74.xml"/><Relationship Id="rId4" Type="http://schemas.openxmlformats.org/officeDocument/2006/relationships/slideLayout" Target="../slideLayouts/slideLayout68.xml"/><Relationship Id="rId9" Type="http://schemas.openxmlformats.org/officeDocument/2006/relationships/slideLayout" Target="../slideLayouts/slideLayout73.xml"/><Relationship Id="rId14" Type="http://schemas.openxmlformats.org/officeDocument/2006/relationships/slideLayout" Target="../slideLayouts/slideLayout7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628654" y="365129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28654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628650" y="635636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800F99-0ED6-4944-8521-91F13816C352}" type="datetime1">
              <a:rPr kumimoji="1" lang="ja-JP" altLang="en-US" smtClean="0"/>
              <a:t>2021/11/19</a:t>
            </a:fld>
            <a:endParaRPr kumimoji="1"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028954" y="635636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991696" y="6492882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A37A07-259B-47A6-8E3E-E5B35A759090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5957966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742941" rtl="0" eaLnBrk="1" latinLnBrk="0" hangingPunct="1">
        <a:lnSpc>
          <a:spcPct val="90000"/>
        </a:lnSpc>
        <a:spcBef>
          <a:spcPct val="0"/>
        </a:spcBef>
        <a:buNone/>
        <a:defRPr kumimoji="1" sz="357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5736" indent="-185736" algn="l" defTabSz="742941" rtl="0" eaLnBrk="1" latinLnBrk="0" hangingPunct="1">
        <a:lnSpc>
          <a:spcPct val="90000"/>
        </a:lnSpc>
        <a:spcBef>
          <a:spcPts val="812"/>
        </a:spcBef>
        <a:buFont typeface="Arial" panose="020B0604020202020204" pitchFamily="34" charset="0"/>
        <a:buChar char="•"/>
        <a:defRPr kumimoji="1" sz="2275" kern="1200">
          <a:solidFill>
            <a:schemeClr val="tx1"/>
          </a:solidFill>
          <a:latin typeface="+mn-lt"/>
          <a:ea typeface="+mn-ea"/>
          <a:cs typeface="+mn-cs"/>
        </a:defRPr>
      </a:lvl1pPr>
      <a:lvl2pPr marL="557206" indent="-185736" algn="l" defTabSz="742941" rtl="0" eaLnBrk="1" latinLnBrk="0" hangingPunct="1">
        <a:lnSpc>
          <a:spcPct val="90000"/>
        </a:lnSpc>
        <a:spcBef>
          <a:spcPts val="406"/>
        </a:spcBef>
        <a:buFont typeface="Arial" panose="020B0604020202020204" pitchFamily="34" charset="0"/>
        <a:buChar char="•"/>
        <a:defRPr kumimoji="1" sz="1950" kern="1200">
          <a:solidFill>
            <a:schemeClr val="tx1"/>
          </a:solidFill>
          <a:latin typeface="+mn-lt"/>
          <a:ea typeface="+mn-ea"/>
          <a:cs typeface="+mn-cs"/>
        </a:defRPr>
      </a:lvl2pPr>
      <a:lvl3pPr marL="928677" indent="-185736" algn="l" defTabSz="742941" rtl="0" eaLnBrk="1" latinLnBrk="0" hangingPunct="1">
        <a:lnSpc>
          <a:spcPct val="90000"/>
        </a:lnSpc>
        <a:spcBef>
          <a:spcPts val="406"/>
        </a:spcBef>
        <a:buFont typeface="Arial" panose="020B0604020202020204" pitchFamily="34" charset="0"/>
        <a:buChar char="•"/>
        <a:defRPr kumimoji="1" sz="1625" kern="1200">
          <a:solidFill>
            <a:schemeClr val="tx1"/>
          </a:solidFill>
          <a:latin typeface="+mn-lt"/>
          <a:ea typeface="+mn-ea"/>
          <a:cs typeface="+mn-cs"/>
        </a:defRPr>
      </a:lvl3pPr>
      <a:lvl4pPr marL="1300147" indent="-185736" algn="l" defTabSz="742941" rtl="0" eaLnBrk="1" latinLnBrk="0" hangingPunct="1">
        <a:lnSpc>
          <a:spcPct val="90000"/>
        </a:lnSpc>
        <a:spcBef>
          <a:spcPts val="406"/>
        </a:spcBef>
        <a:buFont typeface="Arial" panose="020B0604020202020204" pitchFamily="34" charset="0"/>
        <a:buChar char="•"/>
        <a:defRPr kumimoji="1" sz="1462" kern="1200">
          <a:solidFill>
            <a:schemeClr val="tx1"/>
          </a:solidFill>
          <a:latin typeface="+mn-lt"/>
          <a:ea typeface="+mn-ea"/>
          <a:cs typeface="+mn-cs"/>
        </a:defRPr>
      </a:lvl4pPr>
      <a:lvl5pPr marL="1671619" indent="-185736" algn="l" defTabSz="742941" rtl="0" eaLnBrk="1" latinLnBrk="0" hangingPunct="1">
        <a:lnSpc>
          <a:spcPct val="90000"/>
        </a:lnSpc>
        <a:spcBef>
          <a:spcPts val="406"/>
        </a:spcBef>
        <a:buFont typeface="Arial" panose="020B0604020202020204" pitchFamily="34" charset="0"/>
        <a:buChar char="•"/>
        <a:defRPr kumimoji="1" sz="1462" kern="1200">
          <a:solidFill>
            <a:schemeClr val="tx1"/>
          </a:solidFill>
          <a:latin typeface="+mn-lt"/>
          <a:ea typeface="+mn-ea"/>
          <a:cs typeface="+mn-cs"/>
        </a:defRPr>
      </a:lvl5pPr>
      <a:lvl6pPr marL="2043090" indent="-185736" algn="l" defTabSz="742941" rtl="0" eaLnBrk="1" latinLnBrk="0" hangingPunct="1">
        <a:lnSpc>
          <a:spcPct val="90000"/>
        </a:lnSpc>
        <a:spcBef>
          <a:spcPts val="406"/>
        </a:spcBef>
        <a:buFont typeface="Arial" panose="020B0604020202020204" pitchFamily="34" charset="0"/>
        <a:buChar char="•"/>
        <a:defRPr kumimoji="1" sz="1462" kern="1200">
          <a:solidFill>
            <a:schemeClr val="tx1"/>
          </a:solidFill>
          <a:latin typeface="+mn-lt"/>
          <a:ea typeface="+mn-ea"/>
          <a:cs typeface="+mn-cs"/>
        </a:defRPr>
      </a:lvl6pPr>
      <a:lvl7pPr marL="2414560" indent="-185736" algn="l" defTabSz="742941" rtl="0" eaLnBrk="1" latinLnBrk="0" hangingPunct="1">
        <a:lnSpc>
          <a:spcPct val="90000"/>
        </a:lnSpc>
        <a:spcBef>
          <a:spcPts val="406"/>
        </a:spcBef>
        <a:buFont typeface="Arial" panose="020B0604020202020204" pitchFamily="34" charset="0"/>
        <a:buChar char="•"/>
        <a:defRPr kumimoji="1" sz="1462" kern="1200">
          <a:solidFill>
            <a:schemeClr val="tx1"/>
          </a:solidFill>
          <a:latin typeface="+mn-lt"/>
          <a:ea typeface="+mn-ea"/>
          <a:cs typeface="+mn-cs"/>
        </a:defRPr>
      </a:lvl7pPr>
      <a:lvl8pPr marL="2786031" indent="-185736" algn="l" defTabSz="742941" rtl="0" eaLnBrk="1" latinLnBrk="0" hangingPunct="1">
        <a:lnSpc>
          <a:spcPct val="90000"/>
        </a:lnSpc>
        <a:spcBef>
          <a:spcPts val="406"/>
        </a:spcBef>
        <a:buFont typeface="Arial" panose="020B0604020202020204" pitchFamily="34" charset="0"/>
        <a:buChar char="•"/>
        <a:defRPr kumimoji="1" sz="1462" kern="1200">
          <a:solidFill>
            <a:schemeClr val="tx1"/>
          </a:solidFill>
          <a:latin typeface="+mn-lt"/>
          <a:ea typeface="+mn-ea"/>
          <a:cs typeface="+mn-cs"/>
        </a:defRPr>
      </a:lvl8pPr>
      <a:lvl9pPr marL="3157501" indent="-185736" algn="l" defTabSz="742941" rtl="0" eaLnBrk="1" latinLnBrk="0" hangingPunct="1">
        <a:lnSpc>
          <a:spcPct val="90000"/>
        </a:lnSpc>
        <a:spcBef>
          <a:spcPts val="406"/>
        </a:spcBef>
        <a:buFont typeface="Arial" panose="020B0604020202020204" pitchFamily="34" charset="0"/>
        <a:buChar char="•"/>
        <a:defRPr kumimoji="1" sz="1462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742941" rtl="0" eaLnBrk="1" latinLnBrk="0" hangingPunct="1">
        <a:defRPr kumimoji="1" sz="1462" kern="1200">
          <a:solidFill>
            <a:schemeClr val="tx1"/>
          </a:solidFill>
          <a:latin typeface="+mn-lt"/>
          <a:ea typeface="+mn-ea"/>
          <a:cs typeface="+mn-cs"/>
        </a:defRPr>
      </a:lvl1pPr>
      <a:lvl2pPr marL="371471" algn="l" defTabSz="742941" rtl="0" eaLnBrk="1" latinLnBrk="0" hangingPunct="1">
        <a:defRPr kumimoji="1" sz="1462" kern="1200">
          <a:solidFill>
            <a:schemeClr val="tx1"/>
          </a:solidFill>
          <a:latin typeface="+mn-lt"/>
          <a:ea typeface="+mn-ea"/>
          <a:cs typeface="+mn-cs"/>
        </a:defRPr>
      </a:lvl2pPr>
      <a:lvl3pPr marL="742941" algn="l" defTabSz="742941" rtl="0" eaLnBrk="1" latinLnBrk="0" hangingPunct="1">
        <a:defRPr kumimoji="1" sz="1462" kern="1200">
          <a:solidFill>
            <a:schemeClr val="tx1"/>
          </a:solidFill>
          <a:latin typeface="+mn-lt"/>
          <a:ea typeface="+mn-ea"/>
          <a:cs typeface="+mn-cs"/>
        </a:defRPr>
      </a:lvl3pPr>
      <a:lvl4pPr marL="1114412" algn="l" defTabSz="742941" rtl="0" eaLnBrk="1" latinLnBrk="0" hangingPunct="1">
        <a:defRPr kumimoji="1" sz="1462" kern="1200">
          <a:solidFill>
            <a:schemeClr val="tx1"/>
          </a:solidFill>
          <a:latin typeface="+mn-lt"/>
          <a:ea typeface="+mn-ea"/>
          <a:cs typeface="+mn-cs"/>
        </a:defRPr>
      </a:lvl4pPr>
      <a:lvl5pPr marL="1485882" algn="l" defTabSz="742941" rtl="0" eaLnBrk="1" latinLnBrk="0" hangingPunct="1">
        <a:defRPr kumimoji="1" sz="1462" kern="1200">
          <a:solidFill>
            <a:schemeClr val="tx1"/>
          </a:solidFill>
          <a:latin typeface="+mn-lt"/>
          <a:ea typeface="+mn-ea"/>
          <a:cs typeface="+mn-cs"/>
        </a:defRPr>
      </a:lvl5pPr>
      <a:lvl6pPr marL="1857354" algn="l" defTabSz="742941" rtl="0" eaLnBrk="1" latinLnBrk="0" hangingPunct="1">
        <a:defRPr kumimoji="1" sz="1462" kern="1200">
          <a:solidFill>
            <a:schemeClr val="tx1"/>
          </a:solidFill>
          <a:latin typeface="+mn-lt"/>
          <a:ea typeface="+mn-ea"/>
          <a:cs typeface="+mn-cs"/>
        </a:defRPr>
      </a:lvl6pPr>
      <a:lvl7pPr marL="2228824" algn="l" defTabSz="742941" rtl="0" eaLnBrk="1" latinLnBrk="0" hangingPunct="1">
        <a:defRPr kumimoji="1" sz="1462" kern="1200">
          <a:solidFill>
            <a:schemeClr val="tx1"/>
          </a:solidFill>
          <a:latin typeface="+mn-lt"/>
          <a:ea typeface="+mn-ea"/>
          <a:cs typeface="+mn-cs"/>
        </a:defRPr>
      </a:lvl7pPr>
      <a:lvl8pPr marL="2600295" algn="l" defTabSz="742941" rtl="0" eaLnBrk="1" latinLnBrk="0" hangingPunct="1">
        <a:defRPr kumimoji="1" sz="1462" kern="1200">
          <a:solidFill>
            <a:schemeClr val="tx1"/>
          </a:solidFill>
          <a:latin typeface="+mn-lt"/>
          <a:ea typeface="+mn-ea"/>
          <a:cs typeface="+mn-cs"/>
        </a:defRPr>
      </a:lvl8pPr>
      <a:lvl9pPr marL="2971766" algn="l" defTabSz="742941" rtl="0" eaLnBrk="1" latinLnBrk="0" hangingPunct="1">
        <a:defRPr kumimoji="1" sz="146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628654" y="365129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28654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628650" y="6356357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03A650-10D7-4851-98E1-FE7F0FA9E265}" type="datetime1">
              <a:rPr kumimoji="1" lang="ja-JP" altLang="en-US" smtClean="0"/>
              <a:t>2021/11/19</a:t>
            </a:fld>
            <a:endParaRPr kumimoji="1"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028954" y="6356357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457950" y="6356357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EE9C9D-F6EB-4B71-89EA-D14B3628E6D2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1005025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 dt="0"/>
  <p:txStyles>
    <p:titleStyle>
      <a:lvl1pPr algn="l" defTabSz="91439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98" indent="-228598" algn="l" defTabSz="91439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92" indent="-228598" algn="l" defTabSz="91439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87" indent="-228598" algn="l" defTabSz="91439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81" indent="-228598" algn="l" defTabSz="91439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76" indent="-228598" algn="l" defTabSz="91439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70" indent="-228598" algn="l" defTabSz="91439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66" indent="-228598" algn="l" defTabSz="91439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60" indent="-228598" algn="l" defTabSz="91439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55" indent="-228598" algn="l" defTabSz="91439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39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95" algn="l" defTabSz="91439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90" algn="l" defTabSz="91439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85" algn="l" defTabSz="91439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78" algn="l" defTabSz="91439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74" algn="l" defTabSz="91439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68" algn="l" defTabSz="91439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63" algn="l" defTabSz="91439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58" algn="l" defTabSz="91439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1" y="365128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1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800F99-0ED6-4944-8521-91F13816C352}" type="datetime1">
              <a:rPr kumimoji="1" lang="ja-JP" altLang="en-US" smtClean="0"/>
              <a:t>2021/11/19</a:t>
            </a:fld>
            <a:endParaRPr kumimoji="1" lang="ja-JP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1" y="6356353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A37A07-259B-47A6-8E3E-E5B35A759090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0755835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0" r:id="rId1"/>
    <p:sldLayoutId id="2147483841" r:id="rId2"/>
    <p:sldLayoutId id="2147483842" r:id="rId3"/>
    <p:sldLayoutId id="2147483843" r:id="rId4"/>
    <p:sldLayoutId id="2147483844" r:id="rId5"/>
    <p:sldLayoutId id="2147483845" r:id="rId6"/>
    <p:sldLayoutId id="2147483846" r:id="rId7"/>
    <p:sldLayoutId id="2147483847" r:id="rId8"/>
    <p:sldLayoutId id="2147483848" r:id="rId9"/>
    <p:sldLayoutId id="2147483849" r:id="rId10"/>
    <p:sldLayoutId id="2147483850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628651" y="365129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28651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628650" y="6356354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800F99-0ED6-4944-8521-91F13816C352}" type="datetime1">
              <a:rPr kumimoji="1" lang="ja-JP" altLang="en-US" smtClean="0"/>
              <a:t>2021/11/19</a:t>
            </a:fld>
            <a:endParaRPr kumimoji="1"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028951" y="6356354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991696" y="6492876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A37A07-259B-47A6-8E3E-E5B35A759090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2576749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90" r:id="rId1"/>
    <p:sldLayoutId id="2147483891" r:id="rId2"/>
    <p:sldLayoutId id="2147483892" r:id="rId3"/>
    <p:sldLayoutId id="2147483893" r:id="rId4"/>
    <p:sldLayoutId id="2147483894" r:id="rId5"/>
    <p:sldLayoutId id="2147483895" r:id="rId6"/>
    <p:sldLayoutId id="2147483896" r:id="rId7"/>
    <p:sldLayoutId id="2147483897" r:id="rId8"/>
    <p:sldLayoutId id="2147483898" r:id="rId9"/>
    <p:sldLayoutId id="2147483899" r:id="rId10"/>
    <p:sldLayoutId id="2147483900" r:id="rId11"/>
  </p:sldLayoutIdLst>
  <p:hf hdr="0" ftr="0" dt="0"/>
  <p:txStyles>
    <p:titleStyle>
      <a:lvl1pPr algn="l" defTabSz="685817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5" indent="-171455" algn="l" defTabSz="685817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63" indent="-171455" algn="l" defTabSz="6858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72" indent="-171455" algn="l" defTabSz="6858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80" indent="-171455" algn="l" defTabSz="6858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89" indent="-171455" algn="l" defTabSz="6858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98" indent="-171455" algn="l" defTabSz="6858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906" indent="-171455" algn="l" defTabSz="6858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815" indent="-171455" algn="l" defTabSz="6858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723" indent="-171455" algn="l" defTabSz="6858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685817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9" algn="l" defTabSz="685817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17" algn="l" defTabSz="685817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26" algn="l" defTabSz="685817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34" algn="l" defTabSz="685817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43" algn="l" defTabSz="685817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51" algn="l" defTabSz="685817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60" algn="l" defTabSz="685817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69" algn="l" defTabSz="685817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628651" y="365129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28651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628650" y="6356354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800F99-0ED6-4944-8521-91F13816C352}" type="datetime1">
              <a:rPr kumimoji="1" lang="ja-JP" altLang="en-US" smtClean="0"/>
              <a:t>2021/11/19</a:t>
            </a:fld>
            <a:endParaRPr kumimoji="1"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028951" y="6356354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991696" y="6492876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A37A07-259B-47A6-8E3E-E5B35A759090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2792291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29" r:id="rId1"/>
    <p:sldLayoutId id="2147483930" r:id="rId2"/>
    <p:sldLayoutId id="2147483931" r:id="rId3"/>
    <p:sldLayoutId id="2147483932" r:id="rId4"/>
    <p:sldLayoutId id="2147483933" r:id="rId5"/>
    <p:sldLayoutId id="2147483934" r:id="rId6"/>
    <p:sldLayoutId id="2147483935" r:id="rId7"/>
    <p:sldLayoutId id="2147483936" r:id="rId8"/>
    <p:sldLayoutId id="2147483937" r:id="rId9"/>
    <p:sldLayoutId id="2147483938" r:id="rId10"/>
    <p:sldLayoutId id="2147483939" r:id="rId11"/>
  </p:sldLayoutIdLst>
  <p:hf hdr="0" ftr="0" dt="0"/>
  <p:txStyles>
    <p:titleStyle>
      <a:lvl1pPr algn="l" defTabSz="685817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5" indent="-171455" algn="l" defTabSz="685817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63" indent="-171455" algn="l" defTabSz="6858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72" indent="-171455" algn="l" defTabSz="6858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80" indent="-171455" algn="l" defTabSz="6858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89" indent="-171455" algn="l" defTabSz="6858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98" indent="-171455" algn="l" defTabSz="6858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906" indent="-171455" algn="l" defTabSz="6858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815" indent="-171455" algn="l" defTabSz="6858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723" indent="-171455" algn="l" defTabSz="6858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685817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9" algn="l" defTabSz="685817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17" algn="l" defTabSz="685817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26" algn="l" defTabSz="685817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34" algn="l" defTabSz="685817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43" algn="l" defTabSz="685817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51" algn="l" defTabSz="685817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60" algn="l" defTabSz="685817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69" algn="l" defTabSz="685817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16"/>
          <p:cNvSpPr txBox="1"/>
          <p:nvPr userDrawn="1"/>
        </p:nvSpPr>
        <p:spPr>
          <a:xfrm>
            <a:off x="4259963" y="6618415"/>
            <a:ext cx="618675" cy="170496"/>
          </a:xfrm>
          <a:prstGeom prst="rect">
            <a:avLst/>
          </a:prstGeom>
          <a:noFill/>
        </p:spPr>
        <p:txBody>
          <a:bodyPr wrap="square" tIns="0" bIns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fld id="{0F9AC1C8-10F2-4A77-9A6E-9375F974715F}" type="slidenum">
              <a:rPr lang="en-US" sz="1108" b="0" i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HGPGothicE" charset="-128"/>
              </a:rPr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en-US" sz="1108" b="0" i="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  <a:cs typeface="HGPGothicE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555414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02" r:id="rId1"/>
    <p:sldLayoutId id="2147484003" r:id="rId2"/>
    <p:sldLayoutId id="2147484004" r:id="rId3"/>
    <p:sldLayoutId id="2147484005" r:id="rId4"/>
    <p:sldLayoutId id="2147484006" r:id="rId5"/>
    <p:sldLayoutId id="2147484007" r:id="rId6"/>
    <p:sldLayoutId id="2147484008" r:id="rId7"/>
    <p:sldLayoutId id="2147484009" r:id="rId8"/>
    <p:sldLayoutId id="2147484023" r:id="rId9"/>
  </p:sldLayoutIdLst>
  <p:hf hdr="0" ftr="0" dt="0"/>
  <p:txStyles>
    <p:titleStyle>
      <a:lvl1pPr algn="l" defTabSz="447576" rtl="0" eaLnBrk="1" fontAlgn="base" hangingPunct="1">
        <a:spcBef>
          <a:spcPct val="0"/>
        </a:spcBef>
        <a:spcAft>
          <a:spcPct val="0"/>
        </a:spcAft>
        <a:defRPr kumimoji="1" sz="1762" b="0" i="0" kern="1200" spc="148" baseline="0">
          <a:solidFill>
            <a:srgbClr val="404040"/>
          </a:solidFill>
          <a:latin typeface="HGPGothicE" charset="-128"/>
          <a:ea typeface="HGPGothicE" charset="-128"/>
          <a:cs typeface="HGPGothicE" charset="-128"/>
        </a:defRPr>
      </a:lvl1pPr>
      <a:lvl2pPr algn="l" defTabSz="447576" rtl="0" eaLnBrk="1" fontAlgn="base" hangingPunct="1">
        <a:spcBef>
          <a:spcPct val="0"/>
        </a:spcBef>
        <a:spcAft>
          <a:spcPct val="0"/>
        </a:spcAft>
        <a:defRPr kumimoji="1" sz="1958">
          <a:solidFill>
            <a:schemeClr val="tx1"/>
          </a:solidFill>
          <a:latin typeface="Arial" pitchFamily="34" charset="0"/>
          <a:ea typeface="HGP創英角ｺﾞｼｯｸUB"/>
          <a:cs typeface="Arial" pitchFamily="34" charset="0"/>
        </a:defRPr>
      </a:lvl2pPr>
      <a:lvl3pPr algn="l" defTabSz="447576" rtl="0" eaLnBrk="1" fontAlgn="base" hangingPunct="1">
        <a:spcBef>
          <a:spcPct val="0"/>
        </a:spcBef>
        <a:spcAft>
          <a:spcPct val="0"/>
        </a:spcAft>
        <a:defRPr kumimoji="1" sz="1958">
          <a:solidFill>
            <a:schemeClr val="tx1"/>
          </a:solidFill>
          <a:latin typeface="Arial" pitchFamily="34" charset="0"/>
          <a:ea typeface="HGP創英角ｺﾞｼｯｸUB"/>
          <a:cs typeface="Arial" pitchFamily="34" charset="0"/>
        </a:defRPr>
      </a:lvl3pPr>
      <a:lvl4pPr algn="l" defTabSz="447576" rtl="0" eaLnBrk="1" fontAlgn="base" hangingPunct="1">
        <a:spcBef>
          <a:spcPct val="0"/>
        </a:spcBef>
        <a:spcAft>
          <a:spcPct val="0"/>
        </a:spcAft>
        <a:defRPr kumimoji="1" sz="1958">
          <a:solidFill>
            <a:schemeClr val="tx1"/>
          </a:solidFill>
          <a:latin typeface="Arial" pitchFamily="34" charset="0"/>
          <a:ea typeface="HGP創英角ｺﾞｼｯｸUB"/>
          <a:cs typeface="Arial" pitchFamily="34" charset="0"/>
        </a:defRPr>
      </a:lvl4pPr>
      <a:lvl5pPr algn="l" defTabSz="447576" rtl="0" eaLnBrk="1" fontAlgn="base" hangingPunct="1">
        <a:spcBef>
          <a:spcPct val="0"/>
        </a:spcBef>
        <a:spcAft>
          <a:spcPct val="0"/>
        </a:spcAft>
        <a:defRPr kumimoji="1" sz="1958">
          <a:solidFill>
            <a:schemeClr val="tx1"/>
          </a:solidFill>
          <a:latin typeface="Arial" pitchFamily="34" charset="0"/>
          <a:ea typeface="HGP創英角ｺﾞｼｯｸUB"/>
          <a:cs typeface="Arial" pitchFamily="34" charset="0"/>
        </a:defRPr>
      </a:lvl5pPr>
      <a:lvl6pPr marL="447576" algn="l" defTabSz="447576" rtl="0" eaLnBrk="1" fontAlgn="base" hangingPunct="1">
        <a:spcBef>
          <a:spcPct val="0"/>
        </a:spcBef>
        <a:spcAft>
          <a:spcPct val="0"/>
        </a:spcAft>
        <a:defRPr kumimoji="1" sz="1958">
          <a:solidFill>
            <a:schemeClr val="tx1"/>
          </a:solidFill>
          <a:latin typeface="Arial" pitchFamily="34" charset="0"/>
          <a:ea typeface="HGP創英角ｺﾞｼｯｸUB"/>
          <a:cs typeface="Arial" pitchFamily="34" charset="0"/>
        </a:defRPr>
      </a:lvl6pPr>
      <a:lvl7pPr marL="895155" algn="l" defTabSz="447576" rtl="0" eaLnBrk="1" fontAlgn="base" hangingPunct="1">
        <a:spcBef>
          <a:spcPct val="0"/>
        </a:spcBef>
        <a:spcAft>
          <a:spcPct val="0"/>
        </a:spcAft>
        <a:defRPr kumimoji="1" sz="1958">
          <a:solidFill>
            <a:schemeClr val="tx1"/>
          </a:solidFill>
          <a:latin typeface="Arial" pitchFamily="34" charset="0"/>
          <a:ea typeface="HGP創英角ｺﾞｼｯｸUB"/>
          <a:cs typeface="Arial" pitchFamily="34" charset="0"/>
        </a:defRPr>
      </a:lvl7pPr>
      <a:lvl8pPr marL="1342730" algn="l" defTabSz="447576" rtl="0" eaLnBrk="1" fontAlgn="base" hangingPunct="1">
        <a:spcBef>
          <a:spcPct val="0"/>
        </a:spcBef>
        <a:spcAft>
          <a:spcPct val="0"/>
        </a:spcAft>
        <a:defRPr kumimoji="1" sz="1958">
          <a:solidFill>
            <a:schemeClr val="tx1"/>
          </a:solidFill>
          <a:latin typeface="Arial" pitchFamily="34" charset="0"/>
          <a:ea typeface="HGP創英角ｺﾞｼｯｸUB"/>
          <a:cs typeface="Arial" pitchFamily="34" charset="0"/>
        </a:defRPr>
      </a:lvl8pPr>
      <a:lvl9pPr marL="1790306" algn="l" defTabSz="447576" rtl="0" eaLnBrk="1" fontAlgn="base" hangingPunct="1">
        <a:spcBef>
          <a:spcPct val="0"/>
        </a:spcBef>
        <a:spcAft>
          <a:spcPct val="0"/>
        </a:spcAft>
        <a:defRPr kumimoji="1" sz="1958">
          <a:solidFill>
            <a:schemeClr val="tx1"/>
          </a:solidFill>
          <a:latin typeface="Arial" pitchFamily="34" charset="0"/>
          <a:ea typeface="HGP創英角ｺﾞｼｯｸUB"/>
          <a:cs typeface="Arial" pitchFamily="34" charset="0"/>
        </a:defRPr>
      </a:lvl9pPr>
    </p:titleStyle>
    <p:bodyStyle>
      <a:lvl1pPr marL="166288" indent="-166288" algn="l" defTabSz="447576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kumimoji="1" sz="2349" kern="1200">
          <a:solidFill>
            <a:schemeClr val="tx1"/>
          </a:solidFill>
          <a:latin typeface="Arial"/>
          <a:ea typeface="+mn-ea"/>
          <a:cs typeface="Arial"/>
        </a:defRPr>
      </a:lvl1pPr>
      <a:lvl2pPr marL="668256" indent="-220679" algn="l" defTabSz="447576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kumimoji="1" sz="1958" kern="1200">
          <a:solidFill>
            <a:schemeClr val="tx1"/>
          </a:solidFill>
          <a:latin typeface="Arial"/>
          <a:ea typeface="+mn-ea"/>
          <a:cs typeface="Arial"/>
        </a:defRPr>
      </a:lvl2pPr>
      <a:lvl3pPr marL="1067657" indent="-172503" algn="l" defTabSz="447576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kumimoji="1" sz="1958" kern="1200">
          <a:solidFill>
            <a:schemeClr val="tx1"/>
          </a:solidFill>
          <a:latin typeface="Arial"/>
          <a:ea typeface="+mn-ea"/>
          <a:cs typeface="Arial"/>
        </a:defRPr>
      </a:lvl3pPr>
      <a:lvl4pPr marL="1512125" indent="-169397" algn="l" defTabSz="447576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kumimoji="1" sz="1958" kern="1200">
          <a:solidFill>
            <a:schemeClr val="tx1"/>
          </a:solidFill>
          <a:latin typeface="Arial"/>
          <a:ea typeface="+mn-ea"/>
          <a:cs typeface="Arial"/>
        </a:defRPr>
      </a:lvl4pPr>
      <a:lvl5pPr marL="1958147" indent="-167843" algn="l" defTabSz="447576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»"/>
        <a:defRPr kumimoji="1" sz="1958" kern="1200">
          <a:solidFill>
            <a:schemeClr val="tx1"/>
          </a:solidFill>
          <a:latin typeface="Arial"/>
          <a:ea typeface="+mn-ea"/>
          <a:cs typeface="Arial"/>
        </a:defRPr>
      </a:lvl5pPr>
      <a:lvl6pPr marL="2461670" indent="-223788" algn="l" defTabSz="447576" rtl="0" eaLnBrk="1" latinLnBrk="0" hangingPunct="1">
        <a:spcBef>
          <a:spcPct val="20000"/>
        </a:spcBef>
        <a:buFont typeface="Arial"/>
        <a:buChar char="•"/>
        <a:defRPr kumimoji="1" sz="1958" kern="1200">
          <a:solidFill>
            <a:schemeClr val="tx1"/>
          </a:solidFill>
          <a:latin typeface="+mn-lt"/>
          <a:ea typeface="+mn-ea"/>
          <a:cs typeface="+mn-cs"/>
        </a:defRPr>
      </a:lvl6pPr>
      <a:lvl7pPr marL="2909248" indent="-223788" algn="l" defTabSz="447576" rtl="0" eaLnBrk="1" latinLnBrk="0" hangingPunct="1">
        <a:spcBef>
          <a:spcPct val="20000"/>
        </a:spcBef>
        <a:buFont typeface="Arial"/>
        <a:buChar char="•"/>
        <a:defRPr kumimoji="1" sz="1958" kern="1200">
          <a:solidFill>
            <a:schemeClr val="tx1"/>
          </a:solidFill>
          <a:latin typeface="+mn-lt"/>
          <a:ea typeface="+mn-ea"/>
          <a:cs typeface="+mn-cs"/>
        </a:defRPr>
      </a:lvl7pPr>
      <a:lvl8pPr marL="3356824" indent="-223788" algn="l" defTabSz="447576" rtl="0" eaLnBrk="1" latinLnBrk="0" hangingPunct="1">
        <a:spcBef>
          <a:spcPct val="20000"/>
        </a:spcBef>
        <a:buFont typeface="Arial"/>
        <a:buChar char="•"/>
        <a:defRPr kumimoji="1" sz="1958" kern="1200">
          <a:solidFill>
            <a:schemeClr val="tx1"/>
          </a:solidFill>
          <a:latin typeface="+mn-lt"/>
          <a:ea typeface="+mn-ea"/>
          <a:cs typeface="+mn-cs"/>
        </a:defRPr>
      </a:lvl8pPr>
      <a:lvl9pPr marL="3804402" indent="-223788" algn="l" defTabSz="447576" rtl="0" eaLnBrk="1" latinLnBrk="0" hangingPunct="1">
        <a:spcBef>
          <a:spcPct val="20000"/>
        </a:spcBef>
        <a:buFont typeface="Arial"/>
        <a:buChar char="•"/>
        <a:defRPr kumimoji="1" sz="195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47576" rtl="0" eaLnBrk="1" latinLnBrk="0" hangingPunct="1">
        <a:defRPr kumimoji="1" sz="1762" kern="1200">
          <a:solidFill>
            <a:schemeClr val="tx1"/>
          </a:solidFill>
          <a:latin typeface="+mn-lt"/>
          <a:ea typeface="+mn-ea"/>
          <a:cs typeface="+mn-cs"/>
        </a:defRPr>
      </a:lvl1pPr>
      <a:lvl2pPr marL="447576" algn="l" defTabSz="447576" rtl="0" eaLnBrk="1" latinLnBrk="0" hangingPunct="1">
        <a:defRPr kumimoji="1" sz="1762" kern="1200">
          <a:solidFill>
            <a:schemeClr val="tx1"/>
          </a:solidFill>
          <a:latin typeface="+mn-lt"/>
          <a:ea typeface="+mn-ea"/>
          <a:cs typeface="+mn-cs"/>
        </a:defRPr>
      </a:lvl2pPr>
      <a:lvl3pPr marL="895155" algn="l" defTabSz="447576" rtl="0" eaLnBrk="1" latinLnBrk="0" hangingPunct="1">
        <a:defRPr kumimoji="1" sz="1762" kern="1200">
          <a:solidFill>
            <a:schemeClr val="tx1"/>
          </a:solidFill>
          <a:latin typeface="+mn-lt"/>
          <a:ea typeface="+mn-ea"/>
          <a:cs typeface="+mn-cs"/>
        </a:defRPr>
      </a:lvl3pPr>
      <a:lvl4pPr marL="1342730" algn="l" defTabSz="447576" rtl="0" eaLnBrk="1" latinLnBrk="0" hangingPunct="1">
        <a:defRPr kumimoji="1" sz="1762" kern="1200">
          <a:solidFill>
            <a:schemeClr val="tx1"/>
          </a:solidFill>
          <a:latin typeface="+mn-lt"/>
          <a:ea typeface="+mn-ea"/>
          <a:cs typeface="+mn-cs"/>
        </a:defRPr>
      </a:lvl4pPr>
      <a:lvl5pPr marL="1790306" algn="l" defTabSz="447576" rtl="0" eaLnBrk="1" latinLnBrk="0" hangingPunct="1">
        <a:defRPr kumimoji="1" sz="1762" kern="1200">
          <a:solidFill>
            <a:schemeClr val="tx1"/>
          </a:solidFill>
          <a:latin typeface="+mn-lt"/>
          <a:ea typeface="+mn-ea"/>
          <a:cs typeface="+mn-cs"/>
        </a:defRPr>
      </a:lvl5pPr>
      <a:lvl6pPr marL="2237883" algn="l" defTabSz="447576" rtl="0" eaLnBrk="1" latinLnBrk="0" hangingPunct="1">
        <a:defRPr kumimoji="1" sz="1762" kern="1200">
          <a:solidFill>
            <a:schemeClr val="tx1"/>
          </a:solidFill>
          <a:latin typeface="+mn-lt"/>
          <a:ea typeface="+mn-ea"/>
          <a:cs typeface="+mn-cs"/>
        </a:defRPr>
      </a:lvl6pPr>
      <a:lvl7pPr marL="2685459" algn="l" defTabSz="447576" rtl="0" eaLnBrk="1" latinLnBrk="0" hangingPunct="1">
        <a:defRPr kumimoji="1" sz="1762" kern="1200">
          <a:solidFill>
            <a:schemeClr val="tx1"/>
          </a:solidFill>
          <a:latin typeface="+mn-lt"/>
          <a:ea typeface="+mn-ea"/>
          <a:cs typeface="+mn-cs"/>
        </a:defRPr>
      </a:lvl7pPr>
      <a:lvl8pPr marL="3133035" algn="l" defTabSz="447576" rtl="0" eaLnBrk="1" latinLnBrk="0" hangingPunct="1">
        <a:defRPr kumimoji="1" sz="1762" kern="1200">
          <a:solidFill>
            <a:schemeClr val="tx1"/>
          </a:solidFill>
          <a:latin typeface="+mn-lt"/>
          <a:ea typeface="+mn-ea"/>
          <a:cs typeface="+mn-cs"/>
        </a:defRPr>
      </a:lvl8pPr>
      <a:lvl9pPr marL="3580612" algn="l" defTabSz="447576" rtl="0" eaLnBrk="1" latinLnBrk="0" hangingPunct="1">
        <a:defRPr kumimoji="1" sz="176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83">
          <p15:clr>
            <a:srgbClr val="F26B43"/>
          </p15:clr>
        </p15:guide>
        <p15:guide id="2" pos="3120">
          <p15:clr>
            <a:srgbClr val="F26B43"/>
          </p15:clr>
        </p15:guide>
      </p15:sldGuideLst>
    </p:ext>
  </p:extLst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628654" y="365129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28654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628650" y="635636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028954" y="635636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991696" y="6492882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A37A07-259B-47A6-8E3E-E5B35A759090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1094014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25" r:id="rId1"/>
    <p:sldLayoutId id="2147484026" r:id="rId2"/>
    <p:sldLayoutId id="2147484027" r:id="rId3"/>
    <p:sldLayoutId id="2147484028" r:id="rId4"/>
    <p:sldLayoutId id="2147484029" r:id="rId5"/>
    <p:sldLayoutId id="2147484030" r:id="rId6"/>
    <p:sldLayoutId id="2147484031" r:id="rId7"/>
    <p:sldLayoutId id="2147484032" r:id="rId8"/>
    <p:sldLayoutId id="2147484033" r:id="rId9"/>
    <p:sldLayoutId id="2147484034" r:id="rId10"/>
    <p:sldLayoutId id="2147484035" r:id="rId11"/>
    <p:sldLayoutId id="2147484036" r:id="rId12"/>
    <p:sldLayoutId id="2147484037" r:id="rId13"/>
    <p:sldLayoutId id="2147484050" r:id="rId14"/>
  </p:sldLayoutIdLst>
  <p:hf hdr="0" ftr="0" dt="0"/>
  <p:txStyles>
    <p:titleStyle>
      <a:lvl1pPr algn="l" defTabSz="742941" rtl="0" eaLnBrk="1" latinLnBrk="0" hangingPunct="1">
        <a:lnSpc>
          <a:spcPct val="90000"/>
        </a:lnSpc>
        <a:spcBef>
          <a:spcPct val="0"/>
        </a:spcBef>
        <a:buNone/>
        <a:defRPr kumimoji="1" sz="357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5736" indent="-185736" algn="l" defTabSz="742941" rtl="0" eaLnBrk="1" latinLnBrk="0" hangingPunct="1">
        <a:lnSpc>
          <a:spcPct val="90000"/>
        </a:lnSpc>
        <a:spcBef>
          <a:spcPts val="812"/>
        </a:spcBef>
        <a:buFont typeface="Arial" panose="020B0604020202020204" pitchFamily="34" charset="0"/>
        <a:buChar char="•"/>
        <a:defRPr kumimoji="1" sz="2275" kern="1200">
          <a:solidFill>
            <a:schemeClr val="tx1"/>
          </a:solidFill>
          <a:latin typeface="+mn-lt"/>
          <a:ea typeface="+mn-ea"/>
          <a:cs typeface="+mn-cs"/>
        </a:defRPr>
      </a:lvl1pPr>
      <a:lvl2pPr marL="557206" indent="-185736" algn="l" defTabSz="742941" rtl="0" eaLnBrk="1" latinLnBrk="0" hangingPunct="1">
        <a:lnSpc>
          <a:spcPct val="90000"/>
        </a:lnSpc>
        <a:spcBef>
          <a:spcPts val="406"/>
        </a:spcBef>
        <a:buFont typeface="Arial" panose="020B0604020202020204" pitchFamily="34" charset="0"/>
        <a:buChar char="•"/>
        <a:defRPr kumimoji="1" sz="1950" kern="1200">
          <a:solidFill>
            <a:schemeClr val="tx1"/>
          </a:solidFill>
          <a:latin typeface="+mn-lt"/>
          <a:ea typeface="+mn-ea"/>
          <a:cs typeface="+mn-cs"/>
        </a:defRPr>
      </a:lvl2pPr>
      <a:lvl3pPr marL="928677" indent="-185736" algn="l" defTabSz="742941" rtl="0" eaLnBrk="1" latinLnBrk="0" hangingPunct="1">
        <a:lnSpc>
          <a:spcPct val="90000"/>
        </a:lnSpc>
        <a:spcBef>
          <a:spcPts val="406"/>
        </a:spcBef>
        <a:buFont typeface="Arial" panose="020B0604020202020204" pitchFamily="34" charset="0"/>
        <a:buChar char="•"/>
        <a:defRPr kumimoji="1" sz="1625" kern="1200">
          <a:solidFill>
            <a:schemeClr val="tx1"/>
          </a:solidFill>
          <a:latin typeface="+mn-lt"/>
          <a:ea typeface="+mn-ea"/>
          <a:cs typeface="+mn-cs"/>
        </a:defRPr>
      </a:lvl3pPr>
      <a:lvl4pPr marL="1300147" indent="-185736" algn="l" defTabSz="742941" rtl="0" eaLnBrk="1" latinLnBrk="0" hangingPunct="1">
        <a:lnSpc>
          <a:spcPct val="90000"/>
        </a:lnSpc>
        <a:spcBef>
          <a:spcPts val="406"/>
        </a:spcBef>
        <a:buFont typeface="Arial" panose="020B0604020202020204" pitchFamily="34" charset="0"/>
        <a:buChar char="•"/>
        <a:defRPr kumimoji="1" sz="1462" kern="1200">
          <a:solidFill>
            <a:schemeClr val="tx1"/>
          </a:solidFill>
          <a:latin typeface="+mn-lt"/>
          <a:ea typeface="+mn-ea"/>
          <a:cs typeface="+mn-cs"/>
        </a:defRPr>
      </a:lvl4pPr>
      <a:lvl5pPr marL="1671619" indent="-185736" algn="l" defTabSz="742941" rtl="0" eaLnBrk="1" latinLnBrk="0" hangingPunct="1">
        <a:lnSpc>
          <a:spcPct val="90000"/>
        </a:lnSpc>
        <a:spcBef>
          <a:spcPts val="406"/>
        </a:spcBef>
        <a:buFont typeface="Arial" panose="020B0604020202020204" pitchFamily="34" charset="0"/>
        <a:buChar char="•"/>
        <a:defRPr kumimoji="1" sz="1462" kern="1200">
          <a:solidFill>
            <a:schemeClr val="tx1"/>
          </a:solidFill>
          <a:latin typeface="+mn-lt"/>
          <a:ea typeface="+mn-ea"/>
          <a:cs typeface="+mn-cs"/>
        </a:defRPr>
      </a:lvl5pPr>
      <a:lvl6pPr marL="2043090" indent="-185736" algn="l" defTabSz="742941" rtl="0" eaLnBrk="1" latinLnBrk="0" hangingPunct="1">
        <a:lnSpc>
          <a:spcPct val="90000"/>
        </a:lnSpc>
        <a:spcBef>
          <a:spcPts val="406"/>
        </a:spcBef>
        <a:buFont typeface="Arial" panose="020B0604020202020204" pitchFamily="34" charset="0"/>
        <a:buChar char="•"/>
        <a:defRPr kumimoji="1" sz="1462" kern="1200">
          <a:solidFill>
            <a:schemeClr val="tx1"/>
          </a:solidFill>
          <a:latin typeface="+mn-lt"/>
          <a:ea typeface="+mn-ea"/>
          <a:cs typeface="+mn-cs"/>
        </a:defRPr>
      </a:lvl6pPr>
      <a:lvl7pPr marL="2414560" indent="-185736" algn="l" defTabSz="742941" rtl="0" eaLnBrk="1" latinLnBrk="0" hangingPunct="1">
        <a:lnSpc>
          <a:spcPct val="90000"/>
        </a:lnSpc>
        <a:spcBef>
          <a:spcPts val="406"/>
        </a:spcBef>
        <a:buFont typeface="Arial" panose="020B0604020202020204" pitchFamily="34" charset="0"/>
        <a:buChar char="•"/>
        <a:defRPr kumimoji="1" sz="1462" kern="1200">
          <a:solidFill>
            <a:schemeClr val="tx1"/>
          </a:solidFill>
          <a:latin typeface="+mn-lt"/>
          <a:ea typeface="+mn-ea"/>
          <a:cs typeface="+mn-cs"/>
        </a:defRPr>
      </a:lvl7pPr>
      <a:lvl8pPr marL="2786031" indent="-185736" algn="l" defTabSz="742941" rtl="0" eaLnBrk="1" latinLnBrk="0" hangingPunct="1">
        <a:lnSpc>
          <a:spcPct val="90000"/>
        </a:lnSpc>
        <a:spcBef>
          <a:spcPts val="406"/>
        </a:spcBef>
        <a:buFont typeface="Arial" panose="020B0604020202020204" pitchFamily="34" charset="0"/>
        <a:buChar char="•"/>
        <a:defRPr kumimoji="1" sz="1462" kern="1200">
          <a:solidFill>
            <a:schemeClr val="tx1"/>
          </a:solidFill>
          <a:latin typeface="+mn-lt"/>
          <a:ea typeface="+mn-ea"/>
          <a:cs typeface="+mn-cs"/>
        </a:defRPr>
      </a:lvl8pPr>
      <a:lvl9pPr marL="3157501" indent="-185736" algn="l" defTabSz="742941" rtl="0" eaLnBrk="1" latinLnBrk="0" hangingPunct="1">
        <a:lnSpc>
          <a:spcPct val="90000"/>
        </a:lnSpc>
        <a:spcBef>
          <a:spcPts val="406"/>
        </a:spcBef>
        <a:buFont typeface="Arial" panose="020B0604020202020204" pitchFamily="34" charset="0"/>
        <a:buChar char="•"/>
        <a:defRPr kumimoji="1" sz="1462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742941" rtl="0" eaLnBrk="1" latinLnBrk="0" hangingPunct="1">
        <a:defRPr kumimoji="1" sz="1462" kern="1200">
          <a:solidFill>
            <a:schemeClr val="tx1"/>
          </a:solidFill>
          <a:latin typeface="+mn-lt"/>
          <a:ea typeface="+mn-ea"/>
          <a:cs typeface="+mn-cs"/>
        </a:defRPr>
      </a:lvl1pPr>
      <a:lvl2pPr marL="371471" algn="l" defTabSz="742941" rtl="0" eaLnBrk="1" latinLnBrk="0" hangingPunct="1">
        <a:defRPr kumimoji="1" sz="1462" kern="1200">
          <a:solidFill>
            <a:schemeClr val="tx1"/>
          </a:solidFill>
          <a:latin typeface="+mn-lt"/>
          <a:ea typeface="+mn-ea"/>
          <a:cs typeface="+mn-cs"/>
        </a:defRPr>
      </a:lvl2pPr>
      <a:lvl3pPr marL="742941" algn="l" defTabSz="742941" rtl="0" eaLnBrk="1" latinLnBrk="0" hangingPunct="1">
        <a:defRPr kumimoji="1" sz="1462" kern="1200">
          <a:solidFill>
            <a:schemeClr val="tx1"/>
          </a:solidFill>
          <a:latin typeface="+mn-lt"/>
          <a:ea typeface="+mn-ea"/>
          <a:cs typeface="+mn-cs"/>
        </a:defRPr>
      </a:lvl3pPr>
      <a:lvl4pPr marL="1114412" algn="l" defTabSz="742941" rtl="0" eaLnBrk="1" latinLnBrk="0" hangingPunct="1">
        <a:defRPr kumimoji="1" sz="1462" kern="1200">
          <a:solidFill>
            <a:schemeClr val="tx1"/>
          </a:solidFill>
          <a:latin typeface="+mn-lt"/>
          <a:ea typeface="+mn-ea"/>
          <a:cs typeface="+mn-cs"/>
        </a:defRPr>
      </a:lvl4pPr>
      <a:lvl5pPr marL="1485882" algn="l" defTabSz="742941" rtl="0" eaLnBrk="1" latinLnBrk="0" hangingPunct="1">
        <a:defRPr kumimoji="1" sz="1462" kern="1200">
          <a:solidFill>
            <a:schemeClr val="tx1"/>
          </a:solidFill>
          <a:latin typeface="+mn-lt"/>
          <a:ea typeface="+mn-ea"/>
          <a:cs typeface="+mn-cs"/>
        </a:defRPr>
      </a:lvl5pPr>
      <a:lvl6pPr marL="1857354" algn="l" defTabSz="742941" rtl="0" eaLnBrk="1" latinLnBrk="0" hangingPunct="1">
        <a:defRPr kumimoji="1" sz="1462" kern="1200">
          <a:solidFill>
            <a:schemeClr val="tx1"/>
          </a:solidFill>
          <a:latin typeface="+mn-lt"/>
          <a:ea typeface="+mn-ea"/>
          <a:cs typeface="+mn-cs"/>
        </a:defRPr>
      </a:lvl6pPr>
      <a:lvl7pPr marL="2228824" algn="l" defTabSz="742941" rtl="0" eaLnBrk="1" latinLnBrk="0" hangingPunct="1">
        <a:defRPr kumimoji="1" sz="1462" kern="1200">
          <a:solidFill>
            <a:schemeClr val="tx1"/>
          </a:solidFill>
          <a:latin typeface="+mn-lt"/>
          <a:ea typeface="+mn-ea"/>
          <a:cs typeface="+mn-cs"/>
        </a:defRPr>
      </a:lvl7pPr>
      <a:lvl8pPr marL="2600295" algn="l" defTabSz="742941" rtl="0" eaLnBrk="1" latinLnBrk="0" hangingPunct="1">
        <a:defRPr kumimoji="1" sz="1462" kern="1200">
          <a:solidFill>
            <a:schemeClr val="tx1"/>
          </a:solidFill>
          <a:latin typeface="+mn-lt"/>
          <a:ea typeface="+mn-ea"/>
          <a:cs typeface="+mn-cs"/>
        </a:defRPr>
      </a:lvl8pPr>
      <a:lvl9pPr marL="2971766" algn="l" defTabSz="742941" rtl="0" eaLnBrk="1" latinLnBrk="0" hangingPunct="1">
        <a:defRPr kumimoji="1" sz="146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13" Type="http://schemas.openxmlformats.org/officeDocument/2006/relationships/image" Target="../media/image17.png"/><Relationship Id="rId18" Type="http://schemas.openxmlformats.org/officeDocument/2006/relationships/image" Target="../media/image22.pn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12" Type="http://schemas.openxmlformats.org/officeDocument/2006/relationships/image" Target="../media/image16.png"/><Relationship Id="rId17" Type="http://schemas.openxmlformats.org/officeDocument/2006/relationships/image" Target="../media/image21.pn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20.png"/><Relationship Id="rId1" Type="http://schemas.openxmlformats.org/officeDocument/2006/relationships/slideLayout" Target="../slideLayouts/slideLayout29.xml"/><Relationship Id="rId6" Type="http://schemas.openxmlformats.org/officeDocument/2006/relationships/image" Target="../media/image10.png"/><Relationship Id="rId11" Type="http://schemas.openxmlformats.org/officeDocument/2006/relationships/image" Target="../media/image15.png"/><Relationship Id="rId5" Type="http://schemas.openxmlformats.org/officeDocument/2006/relationships/image" Target="../media/image9.png"/><Relationship Id="rId15" Type="http://schemas.openxmlformats.org/officeDocument/2006/relationships/image" Target="../media/image19.png"/><Relationship Id="rId10" Type="http://schemas.openxmlformats.org/officeDocument/2006/relationships/image" Target="../media/image14.png"/><Relationship Id="rId19" Type="http://schemas.openxmlformats.org/officeDocument/2006/relationships/image" Target="../media/image23.png"/><Relationship Id="rId4" Type="http://schemas.openxmlformats.org/officeDocument/2006/relationships/image" Target="../media/image8.png"/><Relationship Id="rId9" Type="http://schemas.openxmlformats.org/officeDocument/2006/relationships/image" Target="../media/image13.png"/><Relationship Id="rId14" Type="http://schemas.openxmlformats.org/officeDocument/2006/relationships/image" Target="../media/image18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3" Type="http://schemas.openxmlformats.org/officeDocument/2006/relationships/image" Target="../media/image24.png"/><Relationship Id="rId7" Type="http://schemas.openxmlformats.org/officeDocument/2006/relationships/image" Target="../media/image2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9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/>
          <p:cNvSpPr txBox="1"/>
          <p:nvPr/>
        </p:nvSpPr>
        <p:spPr>
          <a:xfrm>
            <a:off x="2392966" y="24936"/>
            <a:ext cx="445672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4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2022</a:t>
            </a:r>
            <a:r>
              <a:rPr kumimoji="1" lang="ja-JP" altLang="en-US" sz="14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年度自治体</a:t>
            </a:r>
            <a:r>
              <a:rPr kumimoji="1" lang="en-US" altLang="ja-JP" sz="14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SDGs</a:t>
            </a:r>
            <a:r>
              <a:rPr kumimoji="1" lang="ja-JP" altLang="en-US" sz="14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モデル事業提案概要（提案様式３）</a:t>
            </a:r>
          </a:p>
        </p:txBody>
      </p:sp>
      <p:graphicFrame>
        <p:nvGraphicFramePr>
          <p:cNvPr id="4" name="表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63783165"/>
              </p:ext>
            </p:extLst>
          </p:nvPr>
        </p:nvGraphicFramePr>
        <p:xfrm>
          <a:off x="58191" y="377642"/>
          <a:ext cx="9023950" cy="1039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922952">
                  <a:extLst>
                    <a:ext uri="{9D8B030D-6E8A-4147-A177-3AD203B41FA5}">
                      <a16:colId xmlns:a16="http://schemas.microsoft.com/office/drawing/2014/main" val="1830169681"/>
                    </a:ext>
                  </a:extLst>
                </a:gridCol>
                <a:gridCol w="3100998">
                  <a:extLst>
                    <a:ext uri="{9D8B030D-6E8A-4147-A177-3AD203B41FA5}">
                      <a16:colId xmlns:a16="http://schemas.microsoft.com/office/drawing/2014/main" val="2836149642"/>
                    </a:ext>
                  </a:extLst>
                </a:gridCol>
              </a:tblGrid>
              <a:tr h="334657">
                <a:tc>
                  <a:txBody>
                    <a:bodyPr/>
                    <a:lstStyle/>
                    <a:p>
                      <a:r>
                        <a:rPr kumimoji="1" lang="ja-JP" altLang="en-US" sz="12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自治体</a:t>
                      </a:r>
                      <a:r>
                        <a:rPr kumimoji="1" lang="en-US" altLang="ja-JP" sz="12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SDGs</a:t>
                      </a:r>
                      <a:r>
                        <a:rPr kumimoji="1" lang="ja-JP" altLang="en-US" sz="12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モデル事業名：</a:t>
                      </a:r>
                      <a:endParaRPr kumimoji="1" lang="ja-JP" altLang="en-US" sz="1200" b="0" dirty="0">
                        <a:solidFill>
                          <a:srgbClr val="FF0000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2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提案者名：</a:t>
                      </a:r>
                      <a:endParaRPr kumimoji="1" lang="ja-JP" altLang="en-US" sz="1200" b="0" dirty="0">
                        <a:solidFill>
                          <a:srgbClr val="FF0000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26929798"/>
                  </a:ext>
                </a:extLst>
              </a:tr>
              <a:tr h="705303">
                <a:tc gridSpan="2">
                  <a:txBody>
                    <a:bodyPr/>
                    <a:lstStyle/>
                    <a:p>
                      <a:r>
                        <a:rPr kumimoji="1" lang="ja-JP" altLang="en-US" sz="12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取組内容の概要</a:t>
                      </a:r>
                      <a:r>
                        <a:rPr kumimoji="1" lang="ja-JP" altLang="en-US" sz="12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：</a:t>
                      </a: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20810750"/>
                  </a:ext>
                </a:extLst>
              </a:tr>
            </a:tbl>
          </a:graphicData>
        </a:graphic>
      </p:graphicFrame>
      <p:pic>
        <p:nvPicPr>
          <p:cNvPr id="5" name="図 4">
            <a:extLst>
              <a:ext uri="{FF2B5EF4-FFF2-40B4-BE49-F238E27FC236}">
                <a16:creationId xmlns:a16="http://schemas.microsoft.com/office/drawing/2014/main" id="{10F190B6-0A22-4FAB-9439-C8B9CD5D344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05392" y="2935053"/>
            <a:ext cx="302250" cy="306935"/>
          </a:xfrm>
          <a:prstGeom prst="rect">
            <a:avLst/>
          </a:prstGeom>
        </p:spPr>
      </p:pic>
      <p:pic>
        <p:nvPicPr>
          <p:cNvPr id="6" name="図 5">
            <a:extLst>
              <a:ext uri="{FF2B5EF4-FFF2-40B4-BE49-F238E27FC236}">
                <a16:creationId xmlns:a16="http://schemas.microsoft.com/office/drawing/2014/main" id="{C3B91F6D-DB4F-40B3-A2EC-BF7BE0398D2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712246" y="2937217"/>
            <a:ext cx="302318" cy="302318"/>
          </a:xfrm>
          <a:prstGeom prst="rect">
            <a:avLst/>
          </a:prstGeom>
        </p:spPr>
      </p:pic>
      <p:pic>
        <p:nvPicPr>
          <p:cNvPr id="7" name="図 6">
            <a:extLst>
              <a:ext uri="{FF2B5EF4-FFF2-40B4-BE49-F238E27FC236}">
                <a16:creationId xmlns:a16="http://schemas.microsoft.com/office/drawing/2014/main" id="{8BB83ED3-4675-4C73-91F6-AFD75223722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211192" y="2935317"/>
            <a:ext cx="307929" cy="307929"/>
          </a:xfrm>
          <a:prstGeom prst="rect">
            <a:avLst/>
          </a:prstGeom>
        </p:spPr>
      </p:pic>
      <p:pic>
        <p:nvPicPr>
          <p:cNvPr id="8" name="図 7">
            <a:extLst>
              <a:ext uri="{FF2B5EF4-FFF2-40B4-BE49-F238E27FC236}">
                <a16:creationId xmlns:a16="http://schemas.microsoft.com/office/drawing/2014/main" id="{5EBE6473-8300-4268-AB85-32686BF620A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719397" y="2936294"/>
            <a:ext cx="301224" cy="303560"/>
          </a:xfrm>
          <a:prstGeom prst="rect">
            <a:avLst/>
          </a:prstGeom>
        </p:spPr>
      </p:pic>
      <p:pic>
        <p:nvPicPr>
          <p:cNvPr id="9" name="図 8">
            <a:extLst>
              <a:ext uri="{FF2B5EF4-FFF2-40B4-BE49-F238E27FC236}">
                <a16:creationId xmlns:a16="http://schemas.microsoft.com/office/drawing/2014/main" id="{83D3CA6E-4CE5-47FE-AF00-81E1C4F8D18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1220729" y="2941251"/>
            <a:ext cx="300596" cy="298284"/>
          </a:xfrm>
          <a:prstGeom prst="rect">
            <a:avLst/>
          </a:prstGeom>
        </p:spPr>
      </p:pic>
      <p:pic>
        <p:nvPicPr>
          <p:cNvPr id="10" name="図 9">
            <a:extLst>
              <a:ext uri="{FF2B5EF4-FFF2-40B4-BE49-F238E27FC236}">
                <a16:creationId xmlns:a16="http://schemas.microsoft.com/office/drawing/2014/main" id="{64F4E66B-C986-4F3A-A109-0353340ADE81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207561" y="3457717"/>
            <a:ext cx="296348" cy="303349"/>
          </a:xfrm>
          <a:prstGeom prst="rect">
            <a:avLst/>
          </a:prstGeom>
        </p:spPr>
      </p:pic>
      <p:pic>
        <p:nvPicPr>
          <p:cNvPr id="11" name="図 10">
            <a:extLst>
              <a:ext uri="{FF2B5EF4-FFF2-40B4-BE49-F238E27FC236}">
                <a16:creationId xmlns:a16="http://schemas.microsoft.com/office/drawing/2014/main" id="{301D1DF8-D92B-4F75-A319-BE1F7B73F2EA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1227330" y="3469783"/>
            <a:ext cx="301484" cy="301484"/>
          </a:xfrm>
          <a:prstGeom prst="rect">
            <a:avLst/>
          </a:prstGeom>
        </p:spPr>
      </p:pic>
      <p:pic>
        <p:nvPicPr>
          <p:cNvPr id="12" name="図 11">
            <a:extLst>
              <a:ext uri="{FF2B5EF4-FFF2-40B4-BE49-F238E27FC236}">
                <a16:creationId xmlns:a16="http://schemas.microsoft.com/office/drawing/2014/main" id="{35C6031D-1D1D-4641-ACA3-3F8DF2256512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9734443" y="3974240"/>
            <a:ext cx="301503" cy="301503"/>
          </a:xfrm>
          <a:prstGeom prst="rect">
            <a:avLst/>
          </a:prstGeom>
        </p:spPr>
      </p:pic>
      <p:pic>
        <p:nvPicPr>
          <p:cNvPr id="13" name="図 12">
            <a:extLst>
              <a:ext uri="{FF2B5EF4-FFF2-40B4-BE49-F238E27FC236}">
                <a16:creationId xmlns:a16="http://schemas.microsoft.com/office/drawing/2014/main" id="{17F0645B-29D2-4C7F-8BD3-C6F123AE3727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0716919" y="3967145"/>
            <a:ext cx="295589" cy="295589"/>
          </a:xfrm>
          <a:prstGeom prst="rect">
            <a:avLst/>
          </a:prstGeom>
        </p:spPr>
      </p:pic>
      <p:pic>
        <p:nvPicPr>
          <p:cNvPr id="14" name="図 13">
            <a:extLst>
              <a:ext uri="{FF2B5EF4-FFF2-40B4-BE49-F238E27FC236}">
                <a16:creationId xmlns:a16="http://schemas.microsoft.com/office/drawing/2014/main" id="{0CB1DADA-260C-40E2-B6C9-23F6026000D8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9199730" y="4468164"/>
            <a:ext cx="302780" cy="302780"/>
          </a:xfrm>
          <a:prstGeom prst="rect">
            <a:avLst/>
          </a:prstGeom>
        </p:spPr>
      </p:pic>
      <p:pic>
        <p:nvPicPr>
          <p:cNvPr id="15" name="図 14">
            <a:extLst>
              <a:ext uri="{FF2B5EF4-FFF2-40B4-BE49-F238E27FC236}">
                <a16:creationId xmlns:a16="http://schemas.microsoft.com/office/drawing/2014/main" id="{9323BD0F-1197-41E3-979A-07C385B18BCA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9733376" y="4468144"/>
            <a:ext cx="300222" cy="302703"/>
          </a:xfrm>
          <a:prstGeom prst="rect">
            <a:avLst/>
          </a:prstGeom>
        </p:spPr>
      </p:pic>
      <p:pic>
        <p:nvPicPr>
          <p:cNvPr id="16" name="図 15">
            <a:extLst>
              <a:ext uri="{FF2B5EF4-FFF2-40B4-BE49-F238E27FC236}">
                <a16:creationId xmlns:a16="http://schemas.microsoft.com/office/drawing/2014/main" id="{550AFFDF-09F9-44F5-98F9-CC6B892EC664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9729976" y="3450279"/>
            <a:ext cx="303621" cy="303621"/>
          </a:xfrm>
          <a:prstGeom prst="rect">
            <a:avLst/>
          </a:prstGeom>
        </p:spPr>
      </p:pic>
      <p:pic>
        <p:nvPicPr>
          <p:cNvPr id="17" name="図 16">
            <a:extLst>
              <a:ext uri="{FF2B5EF4-FFF2-40B4-BE49-F238E27FC236}">
                <a16:creationId xmlns:a16="http://schemas.microsoft.com/office/drawing/2014/main" id="{88C14638-9372-4506-98EA-C92770433685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10229630" y="3459099"/>
            <a:ext cx="302410" cy="299991"/>
          </a:xfrm>
          <a:prstGeom prst="rect">
            <a:avLst/>
          </a:prstGeom>
        </p:spPr>
      </p:pic>
      <p:pic>
        <p:nvPicPr>
          <p:cNvPr id="18" name="図 17">
            <a:extLst>
              <a:ext uri="{FF2B5EF4-FFF2-40B4-BE49-F238E27FC236}">
                <a16:creationId xmlns:a16="http://schemas.microsoft.com/office/drawing/2014/main" id="{A88DD228-48F8-48BA-8BA6-355A2E405B28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10718037" y="3455853"/>
            <a:ext cx="299804" cy="299804"/>
          </a:xfrm>
          <a:prstGeom prst="rect">
            <a:avLst/>
          </a:prstGeom>
        </p:spPr>
      </p:pic>
      <p:pic>
        <p:nvPicPr>
          <p:cNvPr id="19" name="図 18">
            <a:extLst>
              <a:ext uri="{FF2B5EF4-FFF2-40B4-BE49-F238E27FC236}">
                <a16:creationId xmlns:a16="http://schemas.microsoft.com/office/drawing/2014/main" id="{278C9180-2E15-4CD3-9F84-F469DF68D6F8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9203267" y="3975441"/>
            <a:ext cx="300642" cy="298237"/>
          </a:xfrm>
          <a:prstGeom prst="rect">
            <a:avLst/>
          </a:prstGeom>
        </p:spPr>
      </p:pic>
      <p:pic>
        <p:nvPicPr>
          <p:cNvPr id="20" name="図 19">
            <a:extLst>
              <a:ext uri="{FF2B5EF4-FFF2-40B4-BE49-F238E27FC236}">
                <a16:creationId xmlns:a16="http://schemas.microsoft.com/office/drawing/2014/main" id="{A0DAFFEF-283F-418F-979B-47AFB2A3760B}"/>
              </a:ext>
            </a:extLst>
          </p:cNvPr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10229558" y="3968881"/>
            <a:ext cx="302139" cy="302139"/>
          </a:xfrm>
          <a:prstGeom prst="rect">
            <a:avLst/>
          </a:prstGeom>
        </p:spPr>
      </p:pic>
      <p:pic>
        <p:nvPicPr>
          <p:cNvPr id="21" name="図 20">
            <a:extLst>
              <a:ext uri="{FF2B5EF4-FFF2-40B4-BE49-F238E27FC236}">
                <a16:creationId xmlns:a16="http://schemas.microsoft.com/office/drawing/2014/main" id="{7DEE25E4-A963-476A-87BF-875C573CA0C2}"/>
              </a:ext>
            </a:extLst>
          </p:cNvPr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11228763" y="3966649"/>
            <a:ext cx="306886" cy="304371"/>
          </a:xfrm>
          <a:prstGeom prst="rect">
            <a:avLst/>
          </a:prstGeom>
        </p:spPr>
      </p:pic>
      <p:sp>
        <p:nvSpPr>
          <p:cNvPr id="22" name="正方形/長方形 21">
            <a:extLst>
              <a:ext uri="{FF2B5EF4-FFF2-40B4-BE49-F238E27FC236}">
                <a16:creationId xmlns:a16="http://schemas.microsoft.com/office/drawing/2014/main" id="{B626A8F7-7E57-4A47-A52D-63FDFE7F2401}"/>
              </a:ext>
            </a:extLst>
          </p:cNvPr>
          <p:cNvSpPr/>
          <p:nvPr/>
        </p:nvSpPr>
        <p:spPr>
          <a:xfrm>
            <a:off x="9243756" y="2136371"/>
            <a:ext cx="1858233" cy="689956"/>
          </a:xfrm>
          <a:prstGeom prst="rect">
            <a:avLst/>
          </a:prstGeom>
          <a:solidFill>
            <a:srgbClr val="FFC000">
              <a:lumMod val="20000"/>
              <a:lumOff val="80000"/>
            </a:srgbClr>
          </a:solidFill>
          <a:ln w="12700" cap="flat" cmpd="sng" algn="ctr">
            <a:solidFill>
              <a:srgbClr val="ED7D3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該当するアイコンをお使いください（サイズは適宜調整ください）。</a:t>
            </a:r>
          </a:p>
        </p:txBody>
      </p:sp>
      <p:sp>
        <p:nvSpPr>
          <p:cNvPr id="23" name="正方形/長方形 22">
            <a:extLst>
              <a:ext uri="{FF2B5EF4-FFF2-40B4-BE49-F238E27FC236}">
                <a16:creationId xmlns:a16="http://schemas.microsoft.com/office/drawing/2014/main" id="{B626A8F7-7E57-4A47-A52D-63FDFE7F2401}"/>
              </a:ext>
            </a:extLst>
          </p:cNvPr>
          <p:cNvSpPr/>
          <p:nvPr/>
        </p:nvSpPr>
        <p:spPr>
          <a:xfrm>
            <a:off x="9207561" y="512393"/>
            <a:ext cx="1858233" cy="584887"/>
          </a:xfrm>
          <a:prstGeom prst="rect">
            <a:avLst/>
          </a:prstGeom>
          <a:solidFill>
            <a:srgbClr val="FFC000">
              <a:lumMod val="20000"/>
              <a:lumOff val="80000"/>
            </a:srgbClr>
          </a:solidFill>
          <a:ln w="12700" cap="flat" cmpd="sng" algn="ctr">
            <a:solidFill>
              <a:srgbClr val="ED7D3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100" kern="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文字は、</a:t>
            </a:r>
            <a:r>
              <a:rPr kumimoji="0" lang="en-US" altLang="ja-JP" sz="1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MSP</a:t>
            </a:r>
            <a:r>
              <a:rPr kumimoji="0" lang="ja-JP" altLang="en-US" sz="1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ゴシック、</a:t>
            </a:r>
            <a:r>
              <a:rPr kumimoji="0" lang="en-US" altLang="ja-JP" sz="1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10pt</a:t>
            </a:r>
            <a:r>
              <a:rPr kumimoji="0" lang="ja-JP" altLang="en-US" sz="1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以上で記載ください</a:t>
            </a:r>
            <a:r>
              <a:rPr kumimoji="0" lang="ja-JP" altLang="en-US" sz="1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</a:rPr>
              <a:t>。</a:t>
            </a:r>
          </a:p>
        </p:txBody>
      </p:sp>
    </p:spTree>
    <p:extLst>
      <p:ext uri="{BB962C8B-B14F-4D97-AF65-F5344CB8AC3E}">
        <p14:creationId xmlns:p14="http://schemas.microsoft.com/office/powerpoint/2010/main" val="28702105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円/楕円 62"/>
          <p:cNvSpPr/>
          <p:nvPr/>
        </p:nvSpPr>
        <p:spPr>
          <a:xfrm>
            <a:off x="4555988" y="2335879"/>
            <a:ext cx="4147499" cy="3012782"/>
          </a:xfrm>
          <a:prstGeom prst="ellipse">
            <a:avLst/>
          </a:prstGeom>
          <a:solidFill>
            <a:srgbClr val="FFCC99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3305" tIns="31652" rIns="63305" bIns="31652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844073"/>
            <a:endParaRPr lang="ja-JP" altLang="en-US" sz="1246">
              <a:solidFill>
                <a:prstClr val="white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84" name="円/楕円 83"/>
          <p:cNvSpPr/>
          <p:nvPr/>
        </p:nvSpPr>
        <p:spPr>
          <a:xfrm>
            <a:off x="407853" y="2340269"/>
            <a:ext cx="4147499" cy="3012782"/>
          </a:xfrm>
          <a:prstGeom prst="ellipse">
            <a:avLst/>
          </a:prstGeom>
          <a:solidFill>
            <a:srgbClr val="0070C0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3305" tIns="31652" rIns="63305" bIns="31652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844073"/>
            <a:endParaRPr lang="ja-JP" altLang="en-US" sz="1292" dirty="0">
              <a:solidFill>
                <a:prstClr val="white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85" name="円/楕円 84"/>
          <p:cNvSpPr/>
          <p:nvPr/>
        </p:nvSpPr>
        <p:spPr>
          <a:xfrm>
            <a:off x="2483901" y="3103646"/>
            <a:ext cx="4147499" cy="3012782"/>
          </a:xfrm>
          <a:prstGeom prst="ellipse">
            <a:avLst/>
          </a:prstGeom>
          <a:solidFill>
            <a:srgbClr val="99FF99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3305" tIns="31652" rIns="63305" bIns="31652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844073"/>
            <a:endParaRPr lang="ja-JP" altLang="en-US" sz="1246">
              <a:solidFill>
                <a:prstClr val="white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88" name="テキスト ボックス 87"/>
          <p:cNvSpPr txBox="1"/>
          <p:nvPr/>
        </p:nvSpPr>
        <p:spPr>
          <a:xfrm>
            <a:off x="1281358" y="3333807"/>
            <a:ext cx="2204450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844073"/>
            <a:r>
              <a:rPr lang="ja-JP" altLang="en-US" sz="1100" b="1" dirty="0">
                <a:solidFill>
                  <a:srgbClr val="FF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●課題Ａを解決するための取組①</a:t>
            </a:r>
            <a:endParaRPr lang="en-US" altLang="ja-JP" sz="1100" b="1" dirty="0">
              <a:solidFill>
                <a:srgbClr val="FF000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defTabSz="844073"/>
            <a:r>
              <a:rPr lang="ja-JP" altLang="en-US" sz="1100" b="1" dirty="0">
                <a:solidFill>
                  <a:srgbClr val="FF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●課題Ａを解決するための取組②</a:t>
            </a:r>
            <a:endParaRPr lang="en-US" altLang="ja-JP" sz="1100" b="1" dirty="0">
              <a:solidFill>
                <a:srgbClr val="FF000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defTabSz="844073"/>
            <a:r>
              <a:rPr lang="ja-JP" altLang="en-US" sz="1100" b="1" dirty="0">
                <a:solidFill>
                  <a:srgbClr val="FF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●・・・</a:t>
            </a:r>
            <a:endParaRPr lang="en-US" altLang="ja-JP" sz="1100" b="1" dirty="0">
              <a:solidFill>
                <a:srgbClr val="FF000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90" name="テキスト ボックス 89"/>
          <p:cNvSpPr txBox="1"/>
          <p:nvPr/>
        </p:nvSpPr>
        <p:spPr>
          <a:xfrm>
            <a:off x="3461802" y="5689737"/>
            <a:ext cx="2209259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844073"/>
            <a:r>
              <a:rPr lang="ja-JP" altLang="en-US" sz="1100" b="1" dirty="0">
                <a:solidFill>
                  <a:srgbClr val="FF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●課題Ｃを解決するための取組①</a:t>
            </a:r>
            <a:endParaRPr lang="en-US" altLang="ja-JP" sz="1100" b="1" dirty="0">
              <a:solidFill>
                <a:srgbClr val="FF000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defTabSz="844073"/>
            <a:r>
              <a:rPr lang="ja-JP" altLang="en-US" sz="1100" b="1" dirty="0">
                <a:solidFill>
                  <a:srgbClr val="FF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●課題Ｃを解決するための取組②</a:t>
            </a:r>
            <a:endParaRPr lang="en-US" altLang="ja-JP" sz="1100" b="1" dirty="0">
              <a:solidFill>
                <a:srgbClr val="FF000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defTabSz="844073"/>
            <a:r>
              <a:rPr lang="ja-JP" altLang="en-US" sz="1100" b="1" dirty="0">
                <a:solidFill>
                  <a:srgbClr val="FF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●・・・</a:t>
            </a:r>
            <a:endParaRPr lang="en-US" altLang="ja-JP" sz="1100" b="1" dirty="0">
              <a:solidFill>
                <a:srgbClr val="FF000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93" name="テキスト ボックス 92"/>
          <p:cNvSpPr txBox="1"/>
          <p:nvPr/>
        </p:nvSpPr>
        <p:spPr>
          <a:xfrm>
            <a:off x="183763" y="3024654"/>
            <a:ext cx="2704765" cy="2911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844073"/>
            <a:r>
              <a:rPr lang="ja-JP" altLang="en-US" sz="1292" b="1" u="sng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提案都市の課題Ａ</a:t>
            </a:r>
            <a:r>
              <a:rPr lang="en-US" altLang="ja-JP" sz="1292" b="1" u="sng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…</a:t>
            </a:r>
            <a:r>
              <a:rPr lang="ja-JP" altLang="en-US" sz="1292" b="1" u="sng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○○○の停滞</a:t>
            </a:r>
          </a:p>
        </p:txBody>
      </p:sp>
      <p:sp>
        <p:nvSpPr>
          <p:cNvPr id="95" name="テキスト ボックス 94"/>
          <p:cNvSpPr txBox="1"/>
          <p:nvPr/>
        </p:nvSpPr>
        <p:spPr>
          <a:xfrm>
            <a:off x="3241447" y="5056595"/>
            <a:ext cx="2695772" cy="2911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844073"/>
            <a:r>
              <a:rPr lang="ja-JP" altLang="en-US" sz="1292" b="1" u="sng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提案都市の課題Ｃ</a:t>
            </a:r>
            <a:r>
              <a:rPr lang="en-US" altLang="ja-JP" sz="1292" b="1" u="sng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…</a:t>
            </a:r>
            <a:r>
              <a:rPr lang="ja-JP" altLang="en-US" sz="1292" b="1" u="sng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○○○の悪化</a:t>
            </a:r>
          </a:p>
        </p:txBody>
      </p:sp>
      <p:sp>
        <p:nvSpPr>
          <p:cNvPr id="107" name="角丸四角形 106"/>
          <p:cNvSpPr/>
          <p:nvPr/>
        </p:nvSpPr>
        <p:spPr>
          <a:xfrm>
            <a:off x="3499059" y="3071683"/>
            <a:ext cx="2176839" cy="1334988"/>
          </a:xfrm>
          <a:prstGeom prst="roundRect">
            <a:avLst/>
          </a:prstGeom>
          <a:solidFill>
            <a:srgbClr val="FFCCFF"/>
          </a:solidFill>
          <a:ln w="63500" cmpd="sng"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0" tIns="0" rIns="0" bIns="0" rtlCol="0" anchor="ctr" anchorCtr="0">
            <a:noAutofit/>
          </a:bodyPr>
          <a:lstStyle/>
          <a:p>
            <a:pPr algn="ctr" defTabSz="844073"/>
            <a:r>
              <a:rPr lang="zh-TW" altLang="en-US" sz="1662" b="1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自治体</a:t>
            </a:r>
            <a:r>
              <a:rPr lang="en-US" altLang="zh-TW" sz="1662" b="1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SDGs</a:t>
            </a:r>
            <a:r>
              <a:rPr lang="zh-TW" altLang="en-US" sz="1662" b="1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補助金</a:t>
            </a:r>
            <a:endParaRPr lang="en-US" altLang="zh-TW" sz="1662" b="1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 defTabSz="844073"/>
            <a:r>
              <a:rPr lang="en-US" altLang="ja-JP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※</a:t>
            </a: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統合的取組の事業名</a:t>
            </a:r>
            <a:endParaRPr lang="en-US" altLang="ja-JP" sz="1200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 defTabSz="844073"/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三側面をつなぐ統合的取組</a:t>
            </a:r>
            <a:endParaRPr lang="en-US" altLang="ja-JP" sz="1200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 defTabSz="844073"/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○○○ハブの整備</a:t>
            </a:r>
            <a:endParaRPr lang="en-US" altLang="ja-JP" sz="1200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 defTabSz="844073"/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○○○共通基盤の創造　等</a:t>
            </a:r>
            <a:endParaRPr lang="en-US" altLang="ja-JP" sz="1200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15" name="テキスト ボックス 114"/>
          <p:cNvSpPr txBox="1"/>
          <p:nvPr/>
        </p:nvSpPr>
        <p:spPr>
          <a:xfrm>
            <a:off x="5833823" y="3283473"/>
            <a:ext cx="2204450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844073"/>
            <a:r>
              <a:rPr lang="ja-JP" altLang="en-US" sz="1100" b="1" dirty="0">
                <a:solidFill>
                  <a:srgbClr val="FF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●課題Ｂを解決するための取組①</a:t>
            </a:r>
            <a:endParaRPr lang="en-US" altLang="ja-JP" sz="1100" b="1" dirty="0">
              <a:solidFill>
                <a:srgbClr val="FF000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defTabSz="844073"/>
            <a:r>
              <a:rPr lang="ja-JP" altLang="en-US" sz="1100" b="1" dirty="0">
                <a:solidFill>
                  <a:srgbClr val="FF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●課題Ｂを解決するための取組②</a:t>
            </a:r>
            <a:endParaRPr lang="en-US" altLang="ja-JP" sz="1100" b="1" dirty="0">
              <a:solidFill>
                <a:srgbClr val="FF000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defTabSz="844073"/>
            <a:r>
              <a:rPr lang="ja-JP" altLang="en-US" sz="1100" b="1" dirty="0">
                <a:solidFill>
                  <a:srgbClr val="FF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●・・・</a:t>
            </a:r>
            <a:endParaRPr lang="en-US" altLang="ja-JP" sz="1100" b="1" dirty="0">
              <a:solidFill>
                <a:srgbClr val="FF000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16" name="テキスト ボックス 115"/>
          <p:cNvSpPr txBox="1"/>
          <p:nvPr/>
        </p:nvSpPr>
        <p:spPr>
          <a:xfrm>
            <a:off x="6225046" y="3001446"/>
            <a:ext cx="2692183" cy="2911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844073"/>
            <a:r>
              <a:rPr lang="ja-JP" altLang="en-US" sz="1292" b="1" u="sng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提案都市の課題Ｂ</a:t>
            </a:r>
            <a:r>
              <a:rPr lang="en-US" altLang="ja-JP" sz="1292" b="1" u="sng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…</a:t>
            </a:r>
            <a:r>
              <a:rPr lang="ja-JP" altLang="en-US" sz="1292" b="1" u="sng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○○○の確保</a:t>
            </a:r>
          </a:p>
        </p:txBody>
      </p:sp>
      <p:grpSp>
        <p:nvGrpSpPr>
          <p:cNvPr id="49" name="グループ化 48"/>
          <p:cNvGrpSpPr/>
          <p:nvPr/>
        </p:nvGrpSpPr>
        <p:grpSpPr>
          <a:xfrm>
            <a:off x="2743373" y="2649620"/>
            <a:ext cx="3623948" cy="249288"/>
            <a:chOff x="1011843" y="2494965"/>
            <a:chExt cx="5457045" cy="343466"/>
          </a:xfrm>
          <a:solidFill>
            <a:srgbClr val="FF6600"/>
          </a:solidFill>
        </p:grpSpPr>
        <p:sp>
          <p:nvSpPr>
            <p:cNvPr id="51" name="下カーブ矢印 50"/>
            <p:cNvSpPr/>
            <p:nvPr/>
          </p:nvSpPr>
          <p:spPr>
            <a:xfrm>
              <a:off x="1011843" y="2494965"/>
              <a:ext cx="5457045" cy="277447"/>
            </a:xfrm>
            <a:prstGeom prst="curvedDownArrow">
              <a:avLst>
                <a:gd name="adj1" fmla="val 89780"/>
                <a:gd name="adj2" fmla="val 90142"/>
                <a:gd name="adj3" fmla="val 25000"/>
              </a:avLst>
            </a:prstGeom>
            <a:grpFill/>
            <a:ln w="28575">
              <a:solidFill>
                <a:srgbClr val="FF66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844073"/>
              <a:endParaRPr lang="ja-JP" altLang="en-US" sz="1662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</p:txBody>
        </p:sp>
        <p:sp>
          <p:nvSpPr>
            <p:cNvPr id="52" name="二等辺三角形 51"/>
            <p:cNvSpPr/>
            <p:nvPr/>
          </p:nvSpPr>
          <p:spPr>
            <a:xfrm rot="900000">
              <a:off x="1014093" y="2517938"/>
              <a:ext cx="350279" cy="320493"/>
            </a:xfrm>
            <a:prstGeom prst="triangle">
              <a:avLst/>
            </a:prstGeom>
            <a:grpFill/>
            <a:ln w="28575">
              <a:solidFill>
                <a:srgbClr val="FF66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844073"/>
              <a:endParaRPr lang="ja-JP" altLang="en-US" sz="1662">
                <a:solidFill>
                  <a:prstClr val="white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</p:txBody>
        </p:sp>
      </p:grpSp>
      <p:grpSp>
        <p:nvGrpSpPr>
          <p:cNvPr id="53" name="グループ化 52"/>
          <p:cNvGrpSpPr/>
          <p:nvPr/>
        </p:nvGrpSpPr>
        <p:grpSpPr>
          <a:xfrm flipH="1">
            <a:off x="2715068" y="2424885"/>
            <a:ext cx="3626286" cy="234035"/>
            <a:chOff x="1008324" y="2494965"/>
            <a:chExt cx="5460564" cy="322449"/>
          </a:xfrm>
          <a:solidFill>
            <a:srgbClr val="0070C0"/>
          </a:solidFill>
        </p:grpSpPr>
        <p:sp>
          <p:nvSpPr>
            <p:cNvPr id="62" name="下カーブ矢印 61"/>
            <p:cNvSpPr/>
            <p:nvPr/>
          </p:nvSpPr>
          <p:spPr>
            <a:xfrm>
              <a:off x="1011843" y="2494965"/>
              <a:ext cx="5457045" cy="277447"/>
            </a:xfrm>
            <a:prstGeom prst="curvedDownArrow">
              <a:avLst>
                <a:gd name="adj1" fmla="val 89780"/>
                <a:gd name="adj2" fmla="val 90142"/>
                <a:gd name="adj3" fmla="val 25000"/>
              </a:avLst>
            </a:prstGeom>
            <a:grpFill/>
            <a:ln w="28575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844073"/>
              <a:endParaRPr lang="ja-JP" altLang="en-US" sz="1662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</p:txBody>
        </p:sp>
        <p:sp>
          <p:nvSpPr>
            <p:cNvPr id="64" name="二等辺三角形 63"/>
            <p:cNvSpPr/>
            <p:nvPr/>
          </p:nvSpPr>
          <p:spPr>
            <a:xfrm rot="900000">
              <a:off x="1008324" y="2496922"/>
              <a:ext cx="350279" cy="320492"/>
            </a:xfrm>
            <a:prstGeom prst="triangle">
              <a:avLst/>
            </a:prstGeom>
            <a:grpFill/>
            <a:ln w="28575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844073"/>
              <a:endParaRPr lang="ja-JP" altLang="en-US" sz="1662">
                <a:solidFill>
                  <a:prstClr val="white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</p:txBody>
        </p:sp>
      </p:grpSp>
      <p:sp>
        <p:nvSpPr>
          <p:cNvPr id="78" name="正方形/長方形 77"/>
          <p:cNvSpPr/>
          <p:nvPr/>
        </p:nvSpPr>
        <p:spPr>
          <a:xfrm>
            <a:off x="3041769" y="2553546"/>
            <a:ext cx="1479675" cy="39876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38100">
            <a:solidFill>
              <a:srgbClr val="FF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3231" tIns="0" rIns="33231" bIns="0" rtlCol="0" anchor="ctr"/>
          <a:lstStyle/>
          <a:p>
            <a:pPr algn="ctr" defTabSz="844073"/>
            <a:r>
              <a:rPr lang="ja-JP" altLang="en-US" sz="110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社会面の相乗効果①</a:t>
            </a:r>
            <a:endParaRPr lang="en-US" altLang="ja-JP" sz="1108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 defTabSz="844073"/>
            <a:r>
              <a:rPr lang="ja-JP" altLang="en-US" sz="110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○○○の増加</a:t>
            </a:r>
            <a:endParaRPr lang="en-US" altLang="ja-JP" sz="1108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79" name="正方形/長方形 78"/>
          <p:cNvSpPr/>
          <p:nvPr/>
        </p:nvSpPr>
        <p:spPr>
          <a:xfrm>
            <a:off x="4593499" y="2166140"/>
            <a:ext cx="1482273" cy="39876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3231" tIns="0" rIns="33231" bIns="0" rtlCol="0" anchor="ctr"/>
          <a:lstStyle/>
          <a:p>
            <a:pPr algn="ctr" defTabSz="844073"/>
            <a:r>
              <a:rPr lang="ja-JP" altLang="en-US" sz="110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経済面の相乗効果①</a:t>
            </a:r>
            <a:endParaRPr lang="en-US" altLang="ja-JP" sz="1108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 defTabSz="844073"/>
            <a:r>
              <a:rPr lang="ja-JP" altLang="en-US" sz="110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○○○の解消</a:t>
            </a:r>
            <a:endParaRPr lang="en-US" altLang="ja-JP" sz="1108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pic>
        <p:nvPicPr>
          <p:cNvPr id="54" name="図 5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419" y="3971041"/>
            <a:ext cx="498462" cy="498462"/>
          </a:xfrm>
          <a:prstGeom prst="rect">
            <a:avLst/>
          </a:prstGeom>
        </p:spPr>
      </p:pic>
      <p:pic>
        <p:nvPicPr>
          <p:cNvPr id="55" name="図 5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571" y="3971041"/>
            <a:ext cx="498462" cy="498462"/>
          </a:xfrm>
          <a:prstGeom prst="rect">
            <a:avLst/>
          </a:prstGeom>
        </p:spPr>
      </p:pic>
      <p:sp>
        <p:nvSpPr>
          <p:cNvPr id="56" name="角丸四角形 55"/>
          <p:cNvSpPr/>
          <p:nvPr/>
        </p:nvSpPr>
        <p:spPr>
          <a:xfrm>
            <a:off x="94242" y="3349867"/>
            <a:ext cx="1235871" cy="569439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3231" rIns="33231" rtlCol="0" anchor="ctr"/>
          <a:lstStyle/>
          <a:p>
            <a:pPr defTabSz="844073"/>
            <a:r>
              <a:rPr lang="ja-JP" altLang="en-US" sz="1108" b="1" dirty="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経済成長と雇用、</a:t>
            </a:r>
            <a:endParaRPr lang="en-US" altLang="ja-JP" sz="1108" b="1" dirty="0">
              <a:solidFill>
                <a:srgbClr val="0070C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defTabSz="844073"/>
            <a:r>
              <a:rPr lang="ja-JP" altLang="en-US" sz="1108" b="1" dirty="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インフラ、産業化、イノベーション　等</a:t>
            </a:r>
            <a:endParaRPr lang="en-US" altLang="ja-JP" sz="1108" b="1" dirty="0">
              <a:solidFill>
                <a:srgbClr val="0070C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pic>
        <p:nvPicPr>
          <p:cNvPr id="69" name="図 6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73084" y="4068704"/>
            <a:ext cx="498462" cy="498462"/>
          </a:xfrm>
          <a:prstGeom prst="rect">
            <a:avLst/>
          </a:prstGeom>
        </p:spPr>
      </p:pic>
      <p:pic>
        <p:nvPicPr>
          <p:cNvPr id="70" name="図 6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5824" y="4068704"/>
            <a:ext cx="498462" cy="498462"/>
          </a:xfrm>
          <a:prstGeom prst="rect">
            <a:avLst/>
          </a:prstGeom>
        </p:spPr>
      </p:pic>
      <p:sp>
        <p:nvSpPr>
          <p:cNvPr id="72" name="角丸四角形 71"/>
          <p:cNvSpPr/>
          <p:nvPr/>
        </p:nvSpPr>
        <p:spPr>
          <a:xfrm>
            <a:off x="7936511" y="3625577"/>
            <a:ext cx="1082857" cy="381113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 w="9525">
            <a:solidFill>
              <a:srgbClr val="FF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3231" rIns="33231" rtlCol="0" anchor="ctr"/>
          <a:lstStyle/>
          <a:p>
            <a:pPr defTabSz="844073"/>
            <a:r>
              <a:rPr lang="ja-JP" altLang="en-US" sz="1108" b="1" dirty="0">
                <a:solidFill>
                  <a:srgbClr val="FF66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保健、教育　等</a:t>
            </a:r>
            <a:endParaRPr lang="en-US" altLang="ja-JP" sz="1108" b="1" dirty="0">
              <a:solidFill>
                <a:srgbClr val="FF660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pic>
        <p:nvPicPr>
          <p:cNvPr id="91" name="図 90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78544" y="4551256"/>
            <a:ext cx="432000" cy="432000"/>
          </a:xfrm>
          <a:prstGeom prst="rect">
            <a:avLst/>
          </a:prstGeom>
        </p:spPr>
      </p:pic>
      <p:sp>
        <p:nvSpPr>
          <p:cNvPr id="97" name="角丸四角形 96"/>
          <p:cNvSpPr/>
          <p:nvPr/>
        </p:nvSpPr>
        <p:spPr>
          <a:xfrm>
            <a:off x="3609553" y="4519226"/>
            <a:ext cx="1064770" cy="479422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 w="952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33231" rIns="33231" rtlCol="0" anchor="ctr">
            <a:spAutoFit/>
          </a:bodyPr>
          <a:lstStyle/>
          <a:p>
            <a:pPr defTabSz="844073"/>
            <a:r>
              <a:rPr lang="ja-JP" altLang="en-US" sz="1108" b="1" dirty="0">
                <a:solidFill>
                  <a:srgbClr val="00B05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エネルギー、</a:t>
            </a:r>
            <a:endParaRPr lang="en-US" altLang="ja-JP" sz="1108" b="1" dirty="0">
              <a:solidFill>
                <a:srgbClr val="00B05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defTabSz="844073"/>
            <a:r>
              <a:rPr lang="ja-JP" altLang="en-US" sz="1108" b="1" dirty="0">
                <a:solidFill>
                  <a:srgbClr val="00B05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気候変動　等</a:t>
            </a:r>
            <a:endParaRPr lang="en-US" altLang="ja-JP" sz="1108" b="1" dirty="0">
              <a:solidFill>
                <a:srgbClr val="00B05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pic>
        <p:nvPicPr>
          <p:cNvPr id="105" name="図 104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1555" y="4551256"/>
            <a:ext cx="432000" cy="432000"/>
          </a:xfrm>
          <a:prstGeom prst="rect">
            <a:avLst/>
          </a:prstGeom>
        </p:spPr>
      </p:pic>
      <p:grpSp>
        <p:nvGrpSpPr>
          <p:cNvPr id="74" name="グループ化 73"/>
          <p:cNvGrpSpPr/>
          <p:nvPr/>
        </p:nvGrpSpPr>
        <p:grpSpPr>
          <a:xfrm>
            <a:off x="1797875" y="3845089"/>
            <a:ext cx="929593" cy="2167071"/>
            <a:chOff x="1587634" y="2550623"/>
            <a:chExt cx="1007059" cy="2937529"/>
          </a:xfrm>
          <a:solidFill>
            <a:schemeClr val="accent6">
              <a:lumMod val="20000"/>
              <a:lumOff val="80000"/>
            </a:schemeClr>
          </a:solidFill>
        </p:grpSpPr>
        <p:sp>
          <p:nvSpPr>
            <p:cNvPr id="75" name="下カーブ矢印 74"/>
            <p:cNvSpPr/>
            <p:nvPr/>
          </p:nvSpPr>
          <p:spPr>
            <a:xfrm rot="13500000">
              <a:off x="946178" y="3839637"/>
              <a:ext cx="2937529" cy="359501"/>
            </a:xfrm>
            <a:prstGeom prst="curvedDownArrow">
              <a:avLst>
                <a:gd name="adj1" fmla="val 37271"/>
                <a:gd name="adj2" fmla="val 31259"/>
                <a:gd name="adj3" fmla="val 0"/>
              </a:avLst>
            </a:prstGeom>
            <a:solidFill>
              <a:srgbClr val="00B050"/>
            </a:solidFill>
            <a:ln w="28575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844073"/>
              <a:endParaRPr lang="ja-JP" altLang="en-US" sz="1662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</p:txBody>
        </p:sp>
        <p:sp>
          <p:nvSpPr>
            <p:cNvPr id="76" name="二等辺三角形 75"/>
            <p:cNvSpPr/>
            <p:nvPr/>
          </p:nvSpPr>
          <p:spPr>
            <a:xfrm>
              <a:off x="1587634" y="2779641"/>
              <a:ext cx="268124" cy="193806"/>
            </a:xfrm>
            <a:prstGeom prst="triangle">
              <a:avLst/>
            </a:prstGeom>
            <a:solidFill>
              <a:srgbClr val="00B050"/>
            </a:solidFill>
            <a:ln w="28575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844073"/>
              <a:endParaRPr lang="ja-JP" altLang="en-US" sz="1662">
                <a:solidFill>
                  <a:prstClr val="white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</p:txBody>
        </p:sp>
      </p:grpSp>
      <p:grpSp>
        <p:nvGrpSpPr>
          <p:cNvPr id="83" name="グループ化 82"/>
          <p:cNvGrpSpPr/>
          <p:nvPr/>
        </p:nvGrpSpPr>
        <p:grpSpPr>
          <a:xfrm rot="5400000" flipH="1">
            <a:off x="2438399" y="4086993"/>
            <a:ext cx="941316" cy="2167071"/>
            <a:chOff x="1574934" y="2550623"/>
            <a:chExt cx="1019759" cy="2937529"/>
          </a:xfrm>
          <a:solidFill>
            <a:srgbClr val="0070C0"/>
          </a:solidFill>
        </p:grpSpPr>
        <p:sp>
          <p:nvSpPr>
            <p:cNvPr id="86" name="下カーブ矢印 85"/>
            <p:cNvSpPr/>
            <p:nvPr/>
          </p:nvSpPr>
          <p:spPr>
            <a:xfrm rot="13500000">
              <a:off x="946178" y="3839637"/>
              <a:ext cx="2937529" cy="359501"/>
            </a:xfrm>
            <a:prstGeom prst="curvedDownArrow">
              <a:avLst>
                <a:gd name="adj1" fmla="val 37271"/>
                <a:gd name="adj2" fmla="val 31259"/>
                <a:gd name="adj3" fmla="val 0"/>
              </a:avLst>
            </a:prstGeom>
            <a:grpFill/>
            <a:ln w="28575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844073"/>
              <a:endParaRPr lang="ja-JP" altLang="en-US" sz="1662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</p:txBody>
        </p:sp>
        <p:sp>
          <p:nvSpPr>
            <p:cNvPr id="87" name="二等辺三角形 86"/>
            <p:cNvSpPr/>
            <p:nvPr/>
          </p:nvSpPr>
          <p:spPr>
            <a:xfrm>
              <a:off x="1574934" y="2779641"/>
              <a:ext cx="268124" cy="193806"/>
            </a:xfrm>
            <a:prstGeom prst="triangle">
              <a:avLst/>
            </a:prstGeom>
            <a:grpFill/>
            <a:ln w="28575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844073"/>
              <a:endParaRPr lang="ja-JP" altLang="en-US" sz="1662">
                <a:solidFill>
                  <a:prstClr val="white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</p:txBody>
        </p:sp>
      </p:grpSp>
      <p:grpSp>
        <p:nvGrpSpPr>
          <p:cNvPr id="106" name="グループ化 105"/>
          <p:cNvGrpSpPr/>
          <p:nvPr/>
        </p:nvGrpSpPr>
        <p:grpSpPr>
          <a:xfrm flipH="1">
            <a:off x="6403326" y="3845089"/>
            <a:ext cx="929593" cy="2167071"/>
            <a:chOff x="1587634" y="2550623"/>
            <a:chExt cx="1007059" cy="2937529"/>
          </a:xfrm>
          <a:solidFill>
            <a:schemeClr val="accent6">
              <a:lumMod val="20000"/>
              <a:lumOff val="80000"/>
            </a:schemeClr>
          </a:solidFill>
        </p:grpSpPr>
        <p:sp>
          <p:nvSpPr>
            <p:cNvPr id="108" name="下カーブ矢印 107"/>
            <p:cNvSpPr/>
            <p:nvPr/>
          </p:nvSpPr>
          <p:spPr>
            <a:xfrm rot="13500000">
              <a:off x="946178" y="3839637"/>
              <a:ext cx="2937529" cy="359501"/>
            </a:xfrm>
            <a:prstGeom prst="curvedDownArrow">
              <a:avLst>
                <a:gd name="adj1" fmla="val 37271"/>
                <a:gd name="adj2" fmla="val 31259"/>
                <a:gd name="adj3" fmla="val 0"/>
              </a:avLst>
            </a:prstGeom>
            <a:solidFill>
              <a:srgbClr val="00B050"/>
            </a:solidFill>
            <a:ln w="28575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844073"/>
              <a:endParaRPr lang="ja-JP" altLang="en-US" sz="1662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</p:txBody>
        </p:sp>
        <p:sp>
          <p:nvSpPr>
            <p:cNvPr id="111" name="二等辺三角形 110"/>
            <p:cNvSpPr/>
            <p:nvPr/>
          </p:nvSpPr>
          <p:spPr>
            <a:xfrm>
              <a:off x="1587634" y="2779641"/>
              <a:ext cx="268124" cy="193806"/>
            </a:xfrm>
            <a:prstGeom prst="triangle">
              <a:avLst/>
            </a:prstGeom>
            <a:solidFill>
              <a:srgbClr val="00B050"/>
            </a:solidFill>
            <a:ln w="28575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844073"/>
              <a:endParaRPr lang="ja-JP" altLang="en-US" sz="1662">
                <a:solidFill>
                  <a:prstClr val="white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</p:txBody>
        </p:sp>
      </p:grpSp>
      <p:grpSp>
        <p:nvGrpSpPr>
          <p:cNvPr id="119" name="グループ化 118"/>
          <p:cNvGrpSpPr/>
          <p:nvPr/>
        </p:nvGrpSpPr>
        <p:grpSpPr>
          <a:xfrm rot="16200000">
            <a:off x="5687474" y="4086993"/>
            <a:ext cx="941316" cy="2167071"/>
            <a:chOff x="1574934" y="2550623"/>
            <a:chExt cx="1019759" cy="2937529"/>
          </a:xfrm>
          <a:solidFill>
            <a:srgbClr val="FF6600"/>
          </a:solidFill>
        </p:grpSpPr>
        <p:sp>
          <p:nvSpPr>
            <p:cNvPr id="120" name="下カーブ矢印 119"/>
            <p:cNvSpPr/>
            <p:nvPr/>
          </p:nvSpPr>
          <p:spPr>
            <a:xfrm rot="13500000">
              <a:off x="946178" y="3839637"/>
              <a:ext cx="2937529" cy="359501"/>
            </a:xfrm>
            <a:prstGeom prst="curvedDownArrow">
              <a:avLst>
                <a:gd name="adj1" fmla="val 37271"/>
                <a:gd name="adj2" fmla="val 31259"/>
                <a:gd name="adj3" fmla="val 0"/>
              </a:avLst>
            </a:prstGeom>
            <a:grpFill/>
            <a:ln w="28575">
              <a:solidFill>
                <a:srgbClr val="FF66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844073"/>
              <a:endParaRPr lang="ja-JP" altLang="en-US" sz="1662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</p:txBody>
        </p:sp>
        <p:sp>
          <p:nvSpPr>
            <p:cNvPr id="121" name="二等辺三角形 120"/>
            <p:cNvSpPr/>
            <p:nvPr/>
          </p:nvSpPr>
          <p:spPr>
            <a:xfrm>
              <a:off x="1574934" y="2779641"/>
              <a:ext cx="268124" cy="193806"/>
            </a:xfrm>
            <a:prstGeom prst="triangle">
              <a:avLst/>
            </a:prstGeom>
            <a:grpFill/>
            <a:ln w="28575">
              <a:solidFill>
                <a:srgbClr val="FF66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844073"/>
              <a:endParaRPr lang="ja-JP" altLang="en-US" sz="1662">
                <a:solidFill>
                  <a:prstClr val="white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</p:txBody>
        </p:sp>
      </p:grpSp>
      <p:sp>
        <p:nvSpPr>
          <p:cNvPr id="122" name="正方形/長方形 121"/>
          <p:cNvSpPr/>
          <p:nvPr/>
        </p:nvSpPr>
        <p:spPr>
          <a:xfrm>
            <a:off x="1306277" y="4360835"/>
            <a:ext cx="1593659" cy="39876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3231" tIns="0" rIns="33231" bIns="0" rtlCol="0" anchor="ctr"/>
          <a:lstStyle/>
          <a:p>
            <a:pPr algn="ctr" defTabSz="844073"/>
            <a:r>
              <a:rPr lang="ja-JP" altLang="en-US" sz="110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環境面の相乗効果①</a:t>
            </a:r>
            <a:endParaRPr lang="en-US" altLang="ja-JP" sz="1108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 defTabSz="844073"/>
            <a:r>
              <a:rPr lang="ja-JP" altLang="en-US" sz="110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○○○の向上</a:t>
            </a:r>
            <a:endParaRPr lang="en-US" altLang="ja-JP" sz="1108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23" name="正方形/長方形 122"/>
          <p:cNvSpPr/>
          <p:nvPr/>
        </p:nvSpPr>
        <p:spPr>
          <a:xfrm>
            <a:off x="6026138" y="4314057"/>
            <a:ext cx="1546374" cy="39876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3231" tIns="0" rIns="33231" bIns="0" rtlCol="0" anchor="ctr"/>
          <a:lstStyle/>
          <a:p>
            <a:pPr algn="ctr" defTabSz="844073"/>
            <a:r>
              <a:rPr lang="ja-JP" altLang="en-US" sz="110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環境面の相乗効果②</a:t>
            </a:r>
            <a:endParaRPr lang="en-US" altLang="ja-JP" sz="1108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 defTabSz="844073"/>
            <a:r>
              <a:rPr lang="ja-JP" altLang="en-US" sz="110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○○○の減少</a:t>
            </a:r>
            <a:endParaRPr lang="en-US" altLang="ja-JP" sz="1108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24" name="正方形/長方形 123"/>
          <p:cNvSpPr/>
          <p:nvPr/>
        </p:nvSpPr>
        <p:spPr>
          <a:xfrm>
            <a:off x="6008452" y="4777700"/>
            <a:ext cx="1564059" cy="39607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38100">
            <a:solidFill>
              <a:srgbClr val="FF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3231" tIns="0" rIns="33231" bIns="0" rtlCol="0" anchor="ctr"/>
          <a:lstStyle/>
          <a:p>
            <a:pPr algn="ctr" defTabSz="844073"/>
            <a:r>
              <a:rPr lang="ja-JP" altLang="en-US" sz="110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社会面の相乗効果②</a:t>
            </a:r>
            <a:endParaRPr lang="en-US" altLang="ja-JP" sz="1108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 defTabSz="844073"/>
            <a:r>
              <a:rPr lang="ja-JP" altLang="en-US" sz="110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○○○の解消</a:t>
            </a:r>
            <a:endParaRPr lang="en-US" altLang="ja-JP" sz="1108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25" name="正方形/長方形 124"/>
          <p:cNvSpPr/>
          <p:nvPr/>
        </p:nvSpPr>
        <p:spPr>
          <a:xfrm>
            <a:off x="1306277" y="4818230"/>
            <a:ext cx="1602780" cy="38957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3231" tIns="0" rIns="33231" bIns="0" rtlCol="0" anchor="ctr"/>
          <a:lstStyle/>
          <a:p>
            <a:pPr algn="ctr" defTabSz="844073"/>
            <a:r>
              <a:rPr lang="ja-JP" altLang="en-US" sz="110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経済面の相乗効果②</a:t>
            </a:r>
            <a:endParaRPr lang="en-US" altLang="ja-JP" sz="1108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 defTabSz="844073"/>
            <a:r>
              <a:rPr lang="ja-JP" altLang="en-US" sz="110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○○○の減少</a:t>
            </a:r>
            <a:endParaRPr lang="en-US" altLang="ja-JP" sz="1108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71" name="角丸四角形 70"/>
          <p:cNvSpPr/>
          <p:nvPr/>
        </p:nvSpPr>
        <p:spPr>
          <a:xfrm>
            <a:off x="2561544" y="5836254"/>
            <a:ext cx="888670" cy="357881"/>
          </a:xfrm>
          <a:prstGeom prst="roundRect">
            <a:avLst/>
          </a:prstGeom>
          <a:solidFill>
            <a:srgbClr val="00B05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846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環境</a:t>
            </a:r>
            <a:endParaRPr kumimoji="0" lang="ja-JP" altLang="en-US" sz="1292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73" name="角丸四角形 72"/>
          <p:cNvSpPr/>
          <p:nvPr/>
        </p:nvSpPr>
        <p:spPr>
          <a:xfrm>
            <a:off x="1204475" y="2557465"/>
            <a:ext cx="888670" cy="357881"/>
          </a:xfrm>
          <a:prstGeom prst="roundRect">
            <a:avLst/>
          </a:prstGeom>
          <a:solidFill>
            <a:srgbClr val="4472C4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846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経済</a:t>
            </a:r>
            <a:endParaRPr kumimoji="0" lang="ja-JP" altLang="en-US" sz="1292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82" name="角丸四角形 81"/>
          <p:cNvSpPr/>
          <p:nvPr/>
        </p:nvSpPr>
        <p:spPr>
          <a:xfrm>
            <a:off x="7005261" y="2541214"/>
            <a:ext cx="888670" cy="357881"/>
          </a:xfrm>
          <a:prstGeom prst="roundRect">
            <a:avLst/>
          </a:prstGeom>
          <a:solidFill>
            <a:srgbClr val="ED7D3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846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社会</a:t>
            </a:r>
            <a:endParaRPr kumimoji="0" lang="ja-JP" altLang="en-US" sz="1292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aphicFrame>
        <p:nvGraphicFramePr>
          <p:cNvPr id="57" name="表 5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58186254"/>
              </p:ext>
            </p:extLst>
          </p:nvPr>
        </p:nvGraphicFramePr>
        <p:xfrm>
          <a:off x="54456" y="401005"/>
          <a:ext cx="9023950" cy="1039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922952">
                  <a:extLst>
                    <a:ext uri="{9D8B030D-6E8A-4147-A177-3AD203B41FA5}">
                      <a16:colId xmlns:a16="http://schemas.microsoft.com/office/drawing/2014/main" val="1830169681"/>
                    </a:ext>
                  </a:extLst>
                </a:gridCol>
                <a:gridCol w="3100998">
                  <a:extLst>
                    <a:ext uri="{9D8B030D-6E8A-4147-A177-3AD203B41FA5}">
                      <a16:colId xmlns:a16="http://schemas.microsoft.com/office/drawing/2014/main" val="2836149642"/>
                    </a:ext>
                  </a:extLst>
                </a:gridCol>
              </a:tblGrid>
              <a:tr h="334657">
                <a:tc>
                  <a:txBody>
                    <a:bodyPr/>
                    <a:lstStyle/>
                    <a:p>
                      <a:r>
                        <a:rPr kumimoji="1" lang="ja-JP" altLang="en-US" sz="12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自治体</a:t>
                      </a:r>
                      <a:r>
                        <a:rPr kumimoji="1" lang="en-US" altLang="ja-JP" sz="12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SDGs</a:t>
                      </a:r>
                      <a:r>
                        <a:rPr kumimoji="1" lang="ja-JP" altLang="en-US" sz="12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モデル事業名：</a:t>
                      </a:r>
                      <a:endParaRPr kumimoji="1" lang="ja-JP" altLang="en-US" sz="1200" b="0" dirty="0">
                        <a:solidFill>
                          <a:srgbClr val="FF0000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2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提案者名：</a:t>
                      </a:r>
                      <a:endParaRPr kumimoji="1" lang="ja-JP" altLang="en-US" sz="1200" b="0" dirty="0">
                        <a:solidFill>
                          <a:srgbClr val="FF0000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26929798"/>
                  </a:ext>
                </a:extLst>
              </a:tr>
              <a:tr h="705303">
                <a:tc gridSpan="2">
                  <a:txBody>
                    <a:bodyPr/>
                    <a:lstStyle/>
                    <a:p>
                      <a:r>
                        <a:rPr kumimoji="1" lang="ja-JP" altLang="en-US" sz="12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取組内容の概要</a:t>
                      </a:r>
                      <a:r>
                        <a:rPr kumimoji="1" lang="ja-JP" altLang="en-US" sz="12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：</a:t>
                      </a: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20810750"/>
                  </a:ext>
                </a:extLst>
              </a:tr>
            </a:tbl>
          </a:graphicData>
        </a:graphic>
      </p:graphicFrame>
      <p:sp>
        <p:nvSpPr>
          <p:cNvPr id="50" name="テキスト ボックス 49"/>
          <p:cNvSpPr txBox="1"/>
          <p:nvPr/>
        </p:nvSpPr>
        <p:spPr>
          <a:xfrm>
            <a:off x="2392966" y="24936"/>
            <a:ext cx="445672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4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2021</a:t>
            </a:r>
            <a:r>
              <a:rPr kumimoji="1" lang="ja-JP" altLang="en-US" sz="14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年度自治体</a:t>
            </a:r>
            <a:r>
              <a:rPr kumimoji="1" lang="en-US" altLang="ja-JP" sz="14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SDGs</a:t>
            </a:r>
            <a:r>
              <a:rPr kumimoji="1" lang="ja-JP" altLang="en-US" sz="14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モデル事業提案概要（提案様式３）</a:t>
            </a:r>
          </a:p>
        </p:txBody>
      </p:sp>
      <p:sp>
        <p:nvSpPr>
          <p:cNvPr id="3" name="テキスト ボックス 2"/>
          <p:cNvSpPr txBox="1"/>
          <p:nvPr/>
        </p:nvSpPr>
        <p:spPr>
          <a:xfrm>
            <a:off x="9247517" y="528808"/>
            <a:ext cx="2532749" cy="584775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kumimoji="1" lang="ja-JP" altLang="en-US" sz="1600"/>
              <a:t>こちらはサンプルです。</a:t>
            </a:r>
            <a:endParaRPr kumimoji="1" lang="en-US" altLang="ja-JP" sz="1600"/>
          </a:p>
          <a:p>
            <a:r>
              <a:rPr lang="ja-JP" altLang="en-US" sz="1600"/>
              <a:t>ご自由にお使いください。</a:t>
            </a:r>
            <a:endParaRPr kumimoji="1" lang="ja-JP" altLang="en-US" sz="1600"/>
          </a:p>
        </p:txBody>
      </p:sp>
    </p:spTree>
    <p:extLst>
      <p:ext uri="{BB962C8B-B14F-4D97-AF65-F5344CB8AC3E}">
        <p14:creationId xmlns:p14="http://schemas.microsoft.com/office/powerpoint/2010/main" val="1725237244"/>
      </p:ext>
    </p:extLst>
  </p:cSld>
  <p:clrMapOvr>
    <a:masterClrMapping/>
  </p:clrMapOvr>
</p:sld>
</file>

<file path=ppt/theme/theme1.xml><?xml version="1.0" encoding="utf-8"?>
<a:theme xmlns:a="http://schemas.openxmlformats.org/drawingml/2006/main" name="デザインの設定">
  <a:themeElements>
    <a:clrScheme name="Office 2007-20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2007-20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デザインの設定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3_Office テーマ">
  <a:themeElements>
    <a:clrScheme name="Office 2007-20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2007-20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3_デザインの設定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4_デザインの設定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2007-20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プレゼンテーションテンプレート2017">
  <a:themeElements>
    <a:clrScheme name="NTT DATA COLOR MASTER">
      <a:dk1>
        <a:srgbClr val="404040"/>
      </a:dk1>
      <a:lt1>
        <a:srgbClr val="FFFFFF"/>
      </a:lt1>
      <a:dk2>
        <a:srgbClr val="0F1C50"/>
      </a:dk2>
      <a:lt2>
        <a:srgbClr val="0080B1"/>
      </a:lt2>
      <a:accent1>
        <a:srgbClr val="C2CEE6"/>
      </a:accent1>
      <a:accent2>
        <a:srgbClr val="6785C1"/>
      </a:accent2>
      <a:accent3>
        <a:srgbClr val="E6B600"/>
      </a:accent3>
      <a:accent4>
        <a:srgbClr val="BC4328"/>
      </a:accent4>
      <a:accent5>
        <a:srgbClr val="83B254"/>
      </a:accent5>
      <a:accent6>
        <a:srgbClr val="AA3C80"/>
      </a:accent6>
      <a:hlink>
        <a:srgbClr val="0000FF"/>
      </a:hlink>
      <a:folHlink>
        <a:srgbClr val="800080"/>
      </a:folHlink>
    </a:clrScheme>
    <a:fontScheme name="ユーザー定義 2">
      <a:majorFont>
        <a:latin typeface="HGPｺﾞｼｯｸE"/>
        <a:ea typeface="HGPｺﾞｼｯｸE"/>
        <a:cs typeface=""/>
      </a:majorFont>
      <a:minorFont>
        <a:latin typeface="HGPｺﾞｼｯｸE"/>
        <a:ea typeface="HGPｺﾞｼｯｸE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>
          <a:solidFill>
            <a:schemeClr val="accent1">
              <a:lumMod val="75000"/>
            </a:schemeClr>
          </a:solidFill>
        </a:ln>
        <a:effectLst/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 kumimoji="1"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プレゼンテーション1" id="{FEA8C614-DD9C-4BC8-9F27-BC403C245B45}" vid="{470CB9AF-770D-44DA-96C4-44DE98D5A5D6}"/>
    </a:ext>
  </a:extLst>
</a:theme>
</file>

<file path=ppt/theme/theme7.xml><?xml version="1.0" encoding="utf-8"?>
<a:theme xmlns:a="http://schemas.openxmlformats.org/drawingml/2006/main" name="5_デザインの設定">
  <a:themeElements>
    <a:clrScheme name="Office 2007-20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2007-20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8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9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285</Words>
  <Application>Microsoft Office PowerPoint</Application>
  <PresentationFormat>画面に合わせる (4:3)</PresentationFormat>
  <Paragraphs>49</Paragraphs>
  <Slides>2</Slides>
  <Notes>2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7</vt:i4>
      </vt:variant>
      <vt:variant>
        <vt:lpstr>スライド タイトル</vt:lpstr>
      </vt:variant>
      <vt:variant>
        <vt:i4>2</vt:i4>
      </vt:variant>
    </vt:vector>
  </HeadingPairs>
  <TitlesOfParts>
    <vt:vector size="17" baseType="lpstr">
      <vt:lpstr>HGPGothicE</vt:lpstr>
      <vt:lpstr>HGP創英角ｺﾞｼｯｸUB</vt:lpstr>
      <vt:lpstr>Meiryo UI</vt:lpstr>
      <vt:lpstr>ＭＳ Ｐゴシック</vt:lpstr>
      <vt:lpstr>ＭＳ Ｐゴシック</vt:lpstr>
      <vt:lpstr>Arial</vt:lpstr>
      <vt:lpstr>Calibri</vt:lpstr>
      <vt:lpstr>Calibri Light</vt:lpstr>
      <vt:lpstr>デザインの設定</vt:lpstr>
      <vt:lpstr>1_デザインの設定</vt:lpstr>
      <vt:lpstr>3_Office テーマ</vt:lpstr>
      <vt:lpstr>3_デザインの設定</vt:lpstr>
      <vt:lpstr>4_デザインの設定</vt:lpstr>
      <vt:lpstr>プレゼンテーションテンプレート2017</vt:lpstr>
      <vt:lpstr>5_デザインの設定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modified xsi:type="dcterms:W3CDTF">2021-11-19T07:38:04Z</dcterms:modified>
</cp:coreProperties>
</file>